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14"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15"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81B10-2F21-4BD4-81DB-164BF94ADA42}" type="datetimeFigureOut">
              <a:rPr lang="en-US" smtClean="0"/>
              <a:t>9/7/2020</a:t>
            </a:fld>
            <a:endParaRPr lang="en-US"/>
          </a:p>
        </p:txBody>
      </p:sp>
      <p:sp>
        <p:nvSpPr>
          <p:cNvPr id="104871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17"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8"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19"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0AC86-1462-4509-9110-E81494BE4F3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Slide Image Placeholder 1"/>
          <p:cNvSpPr>
            <a:spLocks noGrp="1" noRot="1" noChangeAspect="1"/>
          </p:cNvSpPr>
          <p:nvPr>
            <p:ph type="sldImg"/>
          </p:nvPr>
        </p:nvSpPr>
        <p:spPr/>
      </p:sp>
      <p:sp>
        <p:nvSpPr>
          <p:cNvPr id="1048626" name="Notes Placeholder 2"/>
          <p:cNvSpPr>
            <a:spLocks noGrp="1"/>
          </p:cNvSpPr>
          <p:nvPr>
            <p:ph type="body" idx="1"/>
          </p:nvPr>
        </p:nvSpPr>
        <p:spPr/>
        <p:txBody>
          <a:bodyPr>
            <a:normAutofit/>
          </a:bodyPr>
          <a:lstStyle/>
          <a:p>
            <a:endParaRPr lang="en-US" dirty="0"/>
          </a:p>
        </p:txBody>
      </p:sp>
      <p:sp>
        <p:nvSpPr>
          <p:cNvPr id="1048627" name="Slide Number Placeholder 3"/>
          <p:cNvSpPr>
            <a:spLocks noGrp="1"/>
          </p:cNvSpPr>
          <p:nvPr>
            <p:ph type="sldNum" sz="quarter" idx="10"/>
          </p:nvPr>
        </p:nvSpPr>
        <p:spPr/>
        <p:txBody>
          <a:bodyPr/>
          <a:lstStyle/>
          <a:p>
            <a:fld id="{E0E0AC86-1462-4509-9110-E81494BE4F36}"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63"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664"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665" name="Date Placeholder 3"/>
          <p:cNvSpPr>
            <a:spLocks noGrp="1"/>
          </p:cNvSpPr>
          <p:nvPr>
            <p:ph type="dt" sz="half" idx="10"/>
          </p:nvPr>
        </p:nvSpPr>
        <p:spPr/>
        <p:txBody>
          <a:bodyPr/>
          <a:lstStyle/>
          <a:p>
            <a:fld id="{678D9547-F31A-44A0-86CA-8F94E5D79CDE}" type="datetimeFigureOut">
              <a:rPr lang="en-US" smtClean="0"/>
              <a:t>9/7/2020</a:t>
            </a:fld>
            <a:endParaRPr lang="en-US"/>
          </a:p>
        </p:txBody>
      </p:sp>
      <p:sp>
        <p:nvSpPr>
          <p:cNvPr id="1048666" name="Footer Placeholder 4"/>
          <p:cNvSpPr>
            <a:spLocks noGrp="1"/>
          </p:cNvSpPr>
          <p:nvPr>
            <p:ph type="ftr" sz="quarter" idx="11"/>
          </p:nvPr>
        </p:nvSpPr>
        <p:spPr/>
        <p:txBody>
          <a:bodyPr/>
          <a:lstStyle/>
          <a:p>
            <a:endParaRPr lang="en-US"/>
          </a:p>
        </p:txBody>
      </p:sp>
      <p:sp>
        <p:nvSpPr>
          <p:cNvPr id="1048667" name="Slide Number Placeholder 5"/>
          <p:cNvSpPr>
            <a:spLocks noGrp="1"/>
          </p:cNvSpPr>
          <p:nvPr>
            <p:ph type="sldNum" sz="quarter" idx="12"/>
          </p:nvPr>
        </p:nvSpPr>
        <p:spPr/>
        <p:txBody>
          <a:bodyPr/>
          <a:lstStyle/>
          <a:p>
            <a:fld id="{FEDD95F0-6087-47BF-8984-1C6E49E222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84" name="Title 1"/>
          <p:cNvSpPr>
            <a:spLocks noGrp="1"/>
          </p:cNvSpPr>
          <p:nvPr>
            <p:ph type="title"/>
          </p:nvPr>
        </p:nvSpPr>
        <p:spPr/>
        <p:txBody>
          <a:bodyPr/>
          <a:lstStyle/>
          <a:p>
            <a:r>
              <a:rPr lang="en-US"/>
              <a:t>Click to edit Master title style</a:t>
            </a:r>
          </a:p>
        </p:txBody>
      </p:sp>
      <p:sp>
        <p:nvSpPr>
          <p:cNvPr id="1048685"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6" name="Date Placeholder 3"/>
          <p:cNvSpPr>
            <a:spLocks noGrp="1"/>
          </p:cNvSpPr>
          <p:nvPr>
            <p:ph type="dt" sz="half" idx="10"/>
          </p:nvPr>
        </p:nvSpPr>
        <p:spPr/>
        <p:txBody>
          <a:bodyPr/>
          <a:lstStyle/>
          <a:p>
            <a:fld id="{678D9547-F31A-44A0-86CA-8F94E5D79CDE}" type="datetimeFigureOut">
              <a:rPr lang="en-US" smtClean="0"/>
              <a:t>9/7/2020</a:t>
            </a:fld>
            <a:endParaRPr lang="en-US"/>
          </a:p>
        </p:txBody>
      </p:sp>
      <p:sp>
        <p:nvSpPr>
          <p:cNvPr id="1048687" name="Footer Placeholder 4"/>
          <p:cNvSpPr>
            <a:spLocks noGrp="1"/>
          </p:cNvSpPr>
          <p:nvPr>
            <p:ph type="ftr" sz="quarter" idx="11"/>
          </p:nvPr>
        </p:nvSpPr>
        <p:spPr/>
        <p:txBody>
          <a:bodyPr/>
          <a:lstStyle/>
          <a:p>
            <a:endParaRPr lang="en-US"/>
          </a:p>
        </p:txBody>
      </p:sp>
      <p:sp>
        <p:nvSpPr>
          <p:cNvPr id="1048688" name="Slide Number Placeholder 5"/>
          <p:cNvSpPr>
            <a:spLocks noGrp="1"/>
          </p:cNvSpPr>
          <p:nvPr>
            <p:ph type="sldNum" sz="quarter" idx="12"/>
          </p:nvPr>
        </p:nvSpPr>
        <p:spPr/>
        <p:txBody>
          <a:bodyPr/>
          <a:lstStyle/>
          <a:p>
            <a:fld id="{FEDD95F0-6087-47BF-8984-1C6E49E222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68"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669"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0" name="Date Placeholder 3"/>
          <p:cNvSpPr>
            <a:spLocks noGrp="1"/>
          </p:cNvSpPr>
          <p:nvPr>
            <p:ph type="dt" sz="half" idx="10"/>
          </p:nvPr>
        </p:nvSpPr>
        <p:spPr/>
        <p:txBody>
          <a:bodyPr/>
          <a:lstStyle/>
          <a:p>
            <a:fld id="{678D9547-F31A-44A0-86CA-8F94E5D79CDE}" type="datetimeFigureOut">
              <a:rPr lang="en-US" smtClean="0"/>
              <a:t>9/7/2020</a:t>
            </a:fld>
            <a:endParaRPr lang="en-US"/>
          </a:p>
        </p:txBody>
      </p:sp>
      <p:sp>
        <p:nvSpPr>
          <p:cNvPr id="1048671" name="Footer Placeholder 4"/>
          <p:cNvSpPr>
            <a:spLocks noGrp="1"/>
          </p:cNvSpPr>
          <p:nvPr>
            <p:ph type="ftr" sz="quarter" idx="11"/>
          </p:nvPr>
        </p:nvSpPr>
        <p:spPr/>
        <p:txBody>
          <a:bodyPr/>
          <a:lstStyle/>
          <a:p>
            <a:endParaRPr lang="en-US"/>
          </a:p>
        </p:txBody>
      </p:sp>
      <p:sp>
        <p:nvSpPr>
          <p:cNvPr id="1048672" name="Slide Number Placeholder 5"/>
          <p:cNvSpPr>
            <a:spLocks noGrp="1"/>
          </p:cNvSpPr>
          <p:nvPr>
            <p:ph type="sldNum" sz="quarter" idx="12"/>
          </p:nvPr>
        </p:nvSpPr>
        <p:spPr/>
        <p:txBody>
          <a:bodyPr/>
          <a:lstStyle/>
          <a:p>
            <a:fld id="{FEDD95F0-6087-47BF-8984-1C6E49E222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73" name="Title 1"/>
          <p:cNvSpPr>
            <a:spLocks noGrp="1"/>
          </p:cNvSpPr>
          <p:nvPr>
            <p:ph type="title"/>
          </p:nvPr>
        </p:nvSpPr>
        <p:spPr/>
        <p:txBody>
          <a:bodyPr/>
          <a:lstStyle/>
          <a:p>
            <a:r>
              <a:rPr lang="en-US"/>
              <a:t>Click to edit Master title style</a:t>
            </a:r>
          </a:p>
        </p:txBody>
      </p:sp>
      <p:sp>
        <p:nvSpPr>
          <p:cNvPr id="1048674"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5" name="Date Placeholder 3"/>
          <p:cNvSpPr>
            <a:spLocks noGrp="1"/>
          </p:cNvSpPr>
          <p:nvPr>
            <p:ph type="dt" sz="half" idx="10"/>
          </p:nvPr>
        </p:nvSpPr>
        <p:spPr/>
        <p:txBody>
          <a:bodyPr/>
          <a:lstStyle/>
          <a:p>
            <a:fld id="{678D9547-F31A-44A0-86CA-8F94E5D79CDE}" type="datetimeFigureOut">
              <a:rPr lang="en-US" smtClean="0"/>
              <a:t>9/7/2020</a:t>
            </a:fld>
            <a:endParaRPr lang="en-US"/>
          </a:p>
        </p:txBody>
      </p:sp>
      <p:sp>
        <p:nvSpPr>
          <p:cNvPr id="1048676" name="Footer Placeholder 4"/>
          <p:cNvSpPr>
            <a:spLocks noGrp="1"/>
          </p:cNvSpPr>
          <p:nvPr>
            <p:ph type="ftr" sz="quarter" idx="11"/>
          </p:nvPr>
        </p:nvSpPr>
        <p:spPr/>
        <p:txBody>
          <a:bodyPr/>
          <a:lstStyle/>
          <a:p>
            <a:endParaRPr lang="en-US"/>
          </a:p>
        </p:txBody>
      </p:sp>
      <p:sp>
        <p:nvSpPr>
          <p:cNvPr id="1048677" name="Slide Number Placeholder 5"/>
          <p:cNvSpPr>
            <a:spLocks noGrp="1"/>
          </p:cNvSpPr>
          <p:nvPr>
            <p:ph type="sldNum" sz="quarter" idx="12"/>
          </p:nvPr>
        </p:nvSpPr>
        <p:spPr/>
        <p:txBody>
          <a:bodyPr/>
          <a:lstStyle/>
          <a:p>
            <a:fld id="{FEDD95F0-6087-47BF-8984-1C6E49E222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89"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690"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91" name="Date Placeholder 3"/>
          <p:cNvSpPr>
            <a:spLocks noGrp="1"/>
          </p:cNvSpPr>
          <p:nvPr>
            <p:ph type="dt" sz="half" idx="10"/>
          </p:nvPr>
        </p:nvSpPr>
        <p:spPr/>
        <p:txBody>
          <a:bodyPr/>
          <a:lstStyle/>
          <a:p>
            <a:fld id="{678D9547-F31A-44A0-86CA-8F94E5D79CDE}" type="datetimeFigureOut">
              <a:rPr lang="en-US" smtClean="0"/>
              <a:t>9/7/2020</a:t>
            </a:fld>
            <a:endParaRPr lang="en-US"/>
          </a:p>
        </p:txBody>
      </p:sp>
      <p:sp>
        <p:nvSpPr>
          <p:cNvPr id="1048692" name="Footer Placeholder 4"/>
          <p:cNvSpPr>
            <a:spLocks noGrp="1"/>
          </p:cNvSpPr>
          <p:nvPr>
            <p:ph type="ftr" sz="quarter" idx="11"/>
          </p:nvPr>
        </p:nvSpPr>
        <p:spPr/>
        <p:txBody>
          <a:bodyPr/>
          <a:lstStyle/>
          <a:p>
            <a:endParaRPr lang="en-US"/>
          </a:p>
        </p:txBody>
      </p:sp>
      <p:sp>
        <p:nvSpPr>
          <p:cNvPr id="1048693" name="Slide Number Placeholder 5"/>
          <p:cNvSpPr>
            <a:spLocks noGrp="1"/>
          </p:cNvSpPr>
          <p:nvPr>
            <p:ph type="sldNum" sz="quarter" idx="12"/>
          </p:nvPr>
        </p:nvSpPr>
        <p:spPr/>
        <p:txBody>
          <a:bodyPr/>
          <a:lstStyle/>
          <a:p>
            <a:fld id="{FEDD95F0-6087-47BF-8984-1C6E49E222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94" name="Title 1"/>
          <p:cNvSpPr>
            <a:spLocks noGrp="1"/>
          </p:cNvSpPr>
          <p:nvPr>
            <p:ph type="title"/>
          </p:nvPr>
        </p:nvSpPr>
        <p:spPr/>
        <p:txBody>
          <a:bodyPr/>
          <a:lstStyle/>
          <a:p>
            <a:r>
              <a:rPr lang="en-US"/>
              <a:t>Click to edit Master title style</a:t>
            </a:r>
          </a:p>
        </p:txBody>
      </p:sp>
      <p:sp>
        <p:nvSpPr>
          <p:cNvPr id="1048695"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6"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7" name="Date Placeholder 4"/>
          <p:cNvSpPr>
            <a:spLocks noGrp="1"/>
          </p:cNvSpPr>
          <p:nvPr>
            <p:ph type="dt" sz="half" idx="10"/>
          </p:nvPr>
        </p:nvSpPr>
        <p:spPr/>
        <p:txBody>
          <a:bodyPr/>
          <a:lstStyle/>
          <a:p>
            <a:fld id="{678D9547-F31A-44A0-86CA-8F94E5D79CDE}" type="datetimeFigureOut">
              <a:rPr lang="en-US" smtClean="0"/>
              <a:t>9/7/2020</a:t>
            </a:fld>
            <a:endParaRPr lang="en-US"/>
          </a:p>
        </p:txBody>
      </p:sp>
      <p:sp>
        <p:nvSpPr>
          <p:cNvPr id="1048698" name="Footer Placeholder 5"/>
          <p:cNvSpPr>
            <a:spLocks noGrp="1"/>
          </p:cNvSpPr>
          <p:nvPr>
            <p:ph type="ftr" sz="quarter" idx="11"/>
          </p:nvPr>
        </p:nvSpPr>
        <p:spPr/>
        <p:txBody>
          <a:bodyPr/>
          <a:lstStyle/>
          <a:p>
            <a:endParaRPr lang="en-US"/>
          </a:p>
        </p:txBody>
      </p:sp>
      <p:sp>
        <p:nvSpPr>
          <p:cNvPr id="1048699" name="Slide Number Placeholder 6"/>
          <p:cNvSpPr>
            <a:spLocks noGrp="1"/>
          </p:cNvSpPr>
          <p:nvPr>
            <p:ph type="sldNum" sz="quarter" idx="12"/>
          </p:nvPr>
        </p:nvSpPr>
        <p:spPr/>
        <p:txBody>
          <a:bodyPr/>
          <a:lstStyle/>
          <a:p>
            <a:fld id="{FEDD95F0-6087-47BF-8984-1C6E49E222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00" name="Title 1"/>
          <p:cNvSpPr>
            <a:spLocks noGrp="1"/>
          </p:cNvSpPr>
          <p:nvPr>
            <p:ph type="title"/>
          </p:nvPr>
        </p:nvSpPr>
        <p:spPr/>
        <p:txBody>
          <a:bodyPr/>
          <a:lstStyle/>
          <a:p>
            <a:r>
              <a:rPr lang="en-US"/>
              <a:t>Click to edit Master title style</a:t>
            </a:r>
          </a:p>
        </p:txBody>
      </p:sp>
      <p:sp>
        <p:nvSpPr>
          <p:cNvPr id="1048701" name="Text Placeholder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02"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3" name="Text Placeholder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04"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5" name="Date Placeholder 6"/>
          <p:cNvSpPr>
            <a:spLocks noGrp="1"/>
          </p:cNvSpPr>
          <p:nvPr>
            <p:ph type="dt" sz="half" idx="10"/>
          </p:nvPr>
        </p:nvSpPr>
        <p:spPr/>
        <p:txBody>
          <a:bodyPr/>
          <a:lstStyle/>
          <a:p>
            <a:fld id="{678D9547-F31A-44A0-86CA-8F94E5D79CDE}" type="datetimeFigureOut">
              <a:rPr lang="en-US" smtClean="0"/>
              <a:t>9/7/2020</a:t>
            </a:fld>
            <a:endParaRPr lang="en-US"/>
          </a:p>
        </p:txBody>
      </p:sp>
      <p:sp>
        <p:nvSpPr>
          <p:cNvPr id="1048706" name="Footer Placeholder 7"/>
          <p:cNvSpPr>
            <a:spLocks noGrp="1"/>
          </p:cNvSpPr>
          <p:nvPr>
            <p:ph type="ftr" sz="quarter" idx="11"/>
          </p:nvPr>
        </p:nvSpPr>
        <p:spPr/>
        <p:txBody>
          <a:bodyPr/>
          <a:lstStyle/>
          <a:p>
            <a:endParaRPr lang="en-US"/>
          </a:p>
        </p:txBody>
      </p:sp>
      <p:sp>
        <p:nvSpPr>
          <p:cNvPr id="1048707" name="Slide Number Placeholder 8"/>
          <p:cNvSpPr>
            <a:spLocks noGrp="1"/>
          </p:cNvSpPr>
          <p:nvPr>
            <p:ph type="sldNum" sz="quarter" idx="12"/>
          </p:nvPr>
        </p:nvSpPr>
        <p:spPr/>
        <p:txBody>
          <a:bodyPr/>
          <a:lstStyle/>
          <a:p>
            <a:fld id="{FEDD95F0-6087-47BF-8984-1C6E49E222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9" name="Title 1"/>
          <p:cNvSpPr>
            <a:spLocks noGrp="1"/>
          </p:cNvSpPr>
          <p:nvPr>
            <p:ph type="title"/>
          </p:nvPr>
        </p:nvSpPr>
        <p:spPr/>
        <p:txBody>
          <a:bodyPr/>
          <a:lstStyle/>
          <a:p>
            <a:r>
              <a:rPr lang="en-US"/>
              <a:t>Click to edit Master title style</a:t>
            </a:r>
          </a:p>
        </p:txBody>
      </p:sp>
      <p:sp>
        <p:nvSpPr>
          <p:cNvPr id="1048630" name="Date Placeholder 2"/>
          <p:cNvSpPr>
            <a:spLocks noGrp="1"/>
          </p:cNvSpPr>
          <p:nvPr>
            <p:ph type="dt" sz="half" idx="10"/>
          </p:nvPr>
        </p:nvSpPr>
        <p:spPr/>
        <p:txBody>
          <a:bodyPr/>
          <a:lstStyle/>
          <a:p>
            <a:fld id="{678D9547-F31A-44A0-86CA-8F94E5D79CDE}" type="datetimeFigureOut">
              <a:rPr lang="en-US" smtClean="0"/>
              <a:t>9/7/2020</a:t>
            </a:fld>
            <a:endParaRPr lang="en-US"/>
          </a:p>
        </p:txBody>
      </p:sp>
      <p:sp>
        <p:nvSpPr>
          <p:cNvPr id="1048631" name="Footer Placeholder 3"/>
          <p:cNvSpPr>
            <a:spLocks noGrp="1"/>
          </p:cNvSpPr>
          <p:nvPr>
            <p:ph type="ftr" sz="quarter" idx="11"/>
          </p:nvPr>
        </p:nvSpPr>
        <p:spPr/>
        <p:txBody>
          <a:bodyPr/>
          <a:lstStyle/>
          <a:p>
            <a:endParaRPr lang="en-US"/>
          </a:p>
        </p:txBody>
      </p:sp>
      <p:sp>
        <p:nvSpPr>
          <p:cNvPr id="1048632" name="Slide Number Placeholder 4"/>
          <p:cNvSpPr>
            <a:spLocks noGrp="1"/>
          </p:cNvSpPr>
          <p:nvPr>
            <p:ph type="sldNum" sz="quarter" idx="12"/>
          </p:nvPr>
        </p:nvSpPr>
        <p:spPr/>
        <p:txBody>
          <a:bodyPr/>
          <a:lstStyle/>
          <a:p>
            <a:fld id="{FEDD95F0-6087-47BF-8984-1C6E49E222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678D9547-F31A-44A0-86CA-8F94E5D79CDE}" type="datetimeFigureOut">
              <a:rPr lang="en-US" smtClean="0"/>
              <a:t>9/7/2020</a:t>
            </a:fld>
            <a:endParaRPr lang="en-US"/>
          </a:p>
        </p:txBody>
      </p:sp>
      <p:sp>
        <p:nvSpPr>
          <p:cNvPr id="1048582" name="Footer Placeholder 2"/>
          <p:cNvSpPr>
            <a:spLocks noGrp="1"/>
          </p:cNvSpPr>
          <p:nvPr>
            <p:ph type="ftr" sz="quarter" idx="11"/>
          </p:nvPr>
        </p:nvSpPr>
        <p:spPr/>
        <p:txBody>
          <a:bodyPr/>
          <a:lstStyle/>
          <a:p>
            <a:endParaRPr lang="en-US"/>
          </a:p>
        </p:txBody>
      </p:sp>
      <p:sp>
        <p:nvSpPr>
          <p:cNvPr id="1048583" name="Slide Number Placeholder 3"/>
          <p:cNvSpPr>
            <a:spLocks noGrp="1"/>
          </p:cNvSpPr>
          <p:nvPr>
            <p:ph type="sldNum" sz="quarter" idx="12"/>
          </p:nvPr>
        </p:nvSpPr>
        <p:spPr/>
        <p:txBody>
          <a:bodyPr/>
          <a:lstStyle/>
          <a:p>
            <a:fld id="{FEDD95F0-6087-47BF-8984-1C6E49E222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08"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709"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0"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11" name="Date Placeholder 4"/>
          <p:cNvSpPr>
            <a:spLocks noGrp="1"/>
          </p:cNvSpPr>
          <p:nvPr>
            <p:ph type="dt" sz="half" idx="10"/>
          </p:nvPr>
        </p:nvSpPr>
        <p:spPr/>
        <p:txBody>
          <a:bodyPr/>
          <a:lstStyle/>
          <a:p>
            <a:fld id="{678D9547-F31A-44A0-86CA-8F94E5D79CDE}" type="datetimeFigureOut">
              <a:rPr lang="en-US" smtClean="0"/>
              <a:t>9/7/2020</a:t>
            </a:fld>
            <a:endParaRPr lang="en-US"/>
          </a:p>
        </p:txBody>
      </p:sp>
      <p:sp>
        <p:nvSpPr>
          <p:cNvPr id="1048712" name="Footer Placeholder 5"/>
          <p:cNvSpPr>
            <a:spLocks noGrp="1"/>
          </p:cNvSpPr>
          <p:nvPr>
            <p:ph type="ftr" sz="quarter" idx="11"/>
          </p:nvPr>
        </p:nvSpPr>
        <p:spPr/>
        <p:txBody>
          <a:bodyPr/>
          <a:lstStyle/>
          <a:p>
            <a:endParaRPr lang="en-US"/>
          </a:p>
        </p:txBody>
      </p:sp>
      <p:sp>
        <p:nvSpPr>
          <p:cNvPr id="1048713" name="Slide Number Placeholder 6"/>
          <p:cNvSpPr>
            <a:spLocks noGrp="1"/>
          </p:cNvSpPr>
          <p:nvPr>
            <p:ph type="sldNum" sz="quarter" idx="12"/>
          </p:nvPr>
        </p:nvSpPr>
        <p:spPr/>
        <p:txBody>
          <a:bodyPr/>
          <a:lstStyle/>
          <a:p>
            <a:fld id="{FEDD95F0-6087-47BF-8984-1C6E49E222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78"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679"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80"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81" name="Date Placeholder 4"/>
          <p:cNvSpPr>
            <a:spLocks noGrp="1"/>
          </p:cNvSpPr>
          <p:nvPr>
            <p:ph type="dt" sz="half" idx="10"/>
          </p:nvPr>
        </p:nvSpPr>
        <p:spPr/>
        <p:txBody>
          <a:bodyPr/>
          <a:lstStyle/>
          <a:p>
            <a:fld id="{678D9547-F31A-44A0-86CA-8F94E5D79CDE}" type="datetimeFigureOut">
              <a:rPr lang="en-US" smtClean="0"/>
              <a:t>9/7/2020</a:t>
            </a:fld>
            <a:endParaRPr lang="en-US"/>
          </a:p>
        </p:txBody>
      </p:sp>
      <p:sp>
        <p:nvSpPr>
          <p:cNvPr id="1048682" name="Footer Placeholder 5"/>
          <p:cNvSpPr>
            <a:spLocks noGrp="1"/>
          </p:cNvSpPr>
          <p:nvPr>
            <p:ph type="ftr" sz="quarter" idx="11"/>
          </p:nvPr>
        </p:nvSpPr>
        <p:spPr/>
        <p:txBody>
          <a:bodyPr/>
          <a:lstStyle/>
          <a:p>
            <a:endParaRPr lang="en-US"/>
          </a:p>
        </p:txBody>
      </p:sp>
      <p:sp>
        <p:nvSpPr>
          <p:cNvPr id="1048683" name="Slide Number Placeholder 6"/>
          <p:cNvSpPr>
            <a:spLocks noGrp="1"/>
          </p:cNvSpPr>
          <p:nvPr>
            <p:ph type="sldNum" sz="quarter" idx="12"/>
          </p:nvPr>
        </p:nvSpPr>
        <p:spPr/>
        <p:txBody>
          <a:bodyPr/>
          <a:lstStyle/>
          <a:p>
            <a:fld id="{FEDD95F0-6087-47BF-8984-1C6E49E222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D9547-F31A-44A0-86CA-8F94E5D79CDE}" type="datetimeFigureOut">
              <a:rPr lang="en-US" smtClean="0"/>
              <a:t>9/7/2020</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D95F0-6087-47BF-8984-1C6E49E222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7"/>
          <p:cNvPicPr>
            <a:picLocks noChangeAspect="1" noChangeArrowheads="1"/>
          </p:cNvPicPr>
          <p:nvPr/>
        </p:nvPicPr>
        <p:blipFill>
          <a:blip r:embed="rId2"/>
          <a:srcRect/>
          <a:stretch>
            <a:fillRect/>
          </a:stretch>
        </p:blipFill>
        <p:spPr bwMode="auto">
          <a:xfrm>
            <a:off x="0" y="2086897"/>
            <a:ext cx="9144000" cy="4800600"/>
          </a:xfrm>
          <a:prstGeom prst="rect">
            <a:avLst/>
          </a:prstGeom>
          <a:noFill/>
          <a:ln w="9525">
            <a:noFill/>
            <a:miter lim="800000"/>
            <a:headEnd/>
            <a:tailEnd/>
          </a:ln>
          <a:effectLst/>
        </p:spPr>
      </p:pic>
      <p:pic>
        <p:nvPicPr>
          <p:cNvPr id="2097164" name="Picture 5"/>
          <p:cNvPicPr>
            <a:picLocks noChangeAspect="1" noChangeArrowheads="1"/>
          </p:cNvPicPr>
          <p:nvPr/>
        </p:nvPicPr>
        <p:blipFill>
          <a:blip r:embed="rId3"/>
          <a:srcRect/>
          <a:stretch>
            <a:fillRect/>
          </a:stretch>
        </p:blipFill>
        <p:spPr bwMode="auto">
          <a:xfrm>
            <a:off x="228600" y="152400"/>
            <a:ext cx="8610600" cy="1752600"/>
          </a:xfrm>
          <a:prstGeom prst="rect">
            <a:avLst/>
          </a:prstGeom>
          <a:noFill/>
          <a:ln w="9525">
            <a:noFill/>
            <a:miter lim="800000"/>
            <a:headEnd/>
            <a:tailEnd/>
          </a:ln>
          <a:effectLst/>
        </p:spPr>
      </p:pic>
      <p:sp>
        <p:nvSpPr>
          <p:cNvPr id="1048612" name="TextBox 5"/>
          <p:cNvSpPr txBox="1"/>
          <p:nvPr/>
        </p:nvSpPr>
        <p:spPr>
          <a:xfrm>
            <a:off x="762000" y="2086897"/>
            <a:ext cx="8077200" cy="802640"/>
          </a:xfrm>
          <a:prstGeom prst="rect">
            <a:avLst/>
          </a:prstGeom>
          <a:noFill/>
        </p:spPr>
        <p:txBody>
          <a:bodyPr wrap="square">
            <a:spAutoFit/>
          </a:bodyPr>
          <a:lstStyle/>
          <a:p>
            <a:pPr algn="l"/>
            <a:endParaRPr lang="en-IN" sz="1200" b="0" i="0" u="none" strike="noStrike" baseline="0" dirty="0">
              <a:solidFill>
                <a:srgbClr val="000000"/>
              </a:solidFill>
              <a:latin typeface="Algerian" panose="04020705040A02060702" pitchFamily="82" charset="0"/>
            </a:endParaRPr>
          </a:p>
          <a:p>
            <a:pPr algn="ctr"/>
            <a:r>
              <a:rPr lang="en-IN" sz="1200" b="0" i="0" u="none" strike="noStrike" baseline="0" dirty="0">
                <a:solidFill>
                  <a:srgbClr val="000000"/>
                </a:solidFill>
                <a:latin typeface="Algerian" panose="04020705040A02060702" pitchFamily="82" charset="0"/>
              </a:rPr>
              <a:t> </a:t>
            </a:r>
            <a:r>
              <a:rPr lang="en-IN" sz="1800" b="0" i="0" u="none" strike="noStrike" baseline="0" dirty="0">
                <a:solidFill>
                  <a:srgbClr val="000000"/>
                </a:solidFill>
                <a:latin typeface="Algerian" panose="04020705040A02060702" pitchFamily="82" charset="0"/>
              </a:rPr>
              <a:t>DEPARTMENT OF BUSINESS STUDIES</a:t>
            </a:r>
          </a:p>
          <a:p>
            <a:r>
              <a:rPr lang="en-IN" sz="1800" b="0" i="0" u="none" strike="noStrike" baseline="0" dirty="0">
                <a:solidFill>
                  <a:srgbClr val="000000"/>
                </a:solidFill>
                <a:latin typeface="Algerian" panose="04020705040A02060702" pitchFamily="82" charset="0"/>
              </a:rPr>
              <a:t>NEWSLETTER                                                                                      AUGUST 2020</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Picture 5" descr="C:\Users\neeraj\Downloads\IMG-20200831-WA0087.jpg"/>
          <p:cNvPicPr>
            <a:picLocks noChangeAspect="1" noChangeArrowheads="1"/>
          </p:cNvPicPr>
          <p:nvPr/>
        </p:nvPicPr>
        <p:blipFill>
          <a:blip r:embed="rId2"/>
          <a:srcRect/>
          <a:stretch>
            <a:fillRect/>
          </a:stretch>
        </p:blipFill>
        <p:spPr bwMode="auto">
          <a:xfrm>
            <a:off x="1981200" y="0"/>
            <a:ext cx="7162800" cy="6858000"/>
          </a:xfrm>
          <a:prstGeom prst="rect">
            <a:avLst/>
          </a:prstGeom>
          <a:noFill/>
        </p:spPr>
      </p:pic>
      <p:pic>
        <p:nvPicPr>
          <p:cNvPr id="2097178" name="Picture 7" descr="Goodbye cutout PNG &amp; clipart images | PNGFuel"/>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rot="16200000">
            <a:off x="-2400298" y="2400298"/>
            <a:ext cx="6858000" cy="20574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9" name="Picture 2" descr="C:\Users\neeraj\Downloads\IMG-20200831-WA008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Picture 2" descr="C:\Users\neeraj\Downloads\IMG-20200831-WA0089.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1" name="Picture 4" descr="Free Farewell Cliparts, Download Free Clip Art, Free Clip Art on Clipart  Library"/>
          <p:cNvPicPr>
            <a:picLocks noChangeAspect="1" noChangeArrowheads="1"/>
          </p:cNvPicPr>
          <p:nvPr/>
        </p:nvPicPr>
        <p:blipFill>
          <a:blip r:embed="rId2"/>
          <a:srcRect/>
          <a:stretch>
            <a:fillRect/>
          </a:stretch>
        </p:blipFill>
        <p:spPr bwMode="auto">
          <a:xfrm>
            <a:off x="304800" y="609600"/>
            <a:ext cx="2133600" cy="5638800"/>
          </a:xfrm>
          <a:prstGeom prst="rect">
            <a:avLst/>
          </a:prstGeom>
          <a:noFill/>
        </p:spPr>
      </p:pic>
      <p:sp>
        <p:nvSpPr>
          <p:cNvPr id="1048633" name="Title 3"/>
          <p:cNvSpPr>
            <a:spLocks noGrp="1"/>
          </p:cNvSpPr>
          <p:nvPr>
            <p:ph type="title"/>
          </p:nvPr>
        </p:nvSpPr>
        <p:spPr>
          <a:xfrm>
            <a:off x="2438400" y="1600200"/>
            <a:ext cx="6553200" cy="3581400"/>
          </a:xfrm>
        </p:spPr>
        <p:txBody>
          <a:bodyPr>
            <a:normAutofit/>
          </a:bodyPr>
          <a:lstStyle/>
          <a:p>
            <a:pPr algn="l"/>
            <a:r>
              <a:rPr lang="en-US" sz="3200" dirty="0">
                <a:latin typeface="Algerian" panose="04020705040A02060702" pitchFamily="82" charset="0"/>
              </a:rPr>
              <a:t>Mr. Farewell- Nishant</a:t>
            </a:r>
            <a:br>
              <a:rPr lang="en-US" sz="3200" dirty="0">
                <a:latin typeface="Algerian" panose="04020705040A02060702" pitchFamily="82" charset="0"/>
              </a:rPr>
            </a:br>
            <a:r>
              <a:rPr lang="en-US" sz="3200" dirty="0">
                <a:latin typeface="Algerian" panose="04020705040A02060702" pitchFamily="82" charset="0"/>
              </a:rPr>
              <a:t>Miss  Farewell- Kritika</a:t>
            </a:r>
            <a:br>
              <a:rPr lang="en-US" sz="3200" dirty="0">
                <a:latin typeface="Algerian" panose="04020705040A02060702" pitchFamily="82" charset="0"/>
              </a:rPr>
            </a:br>
            <a:r>
              <a:rPr lang="en-US" sz="3200" dirty="0">
                <a:latin typeface="Algerian" panose="04020705040A02060702" pitchFamily="82" charset="0"/>
              </a:rPr>
              <a:t>Mr. Personality- Raman</a:t>
            </a:r>
            <a:br>
              <a:rPr lang="en-US" sz="3200" dirty="0">
                <a:latin typeface="Algerian" panose="04020705040A02060702" pitchFamily="82" charset="0"/>
              </a:rPr>
            </a:br>
            <a:r>
              <a:rPr lang="en-US" sz="3200" dirty="0">
                <a:latin typeface="Algerian" panose="04020705040A02060702" pitchFamily="82" charset="0"/>
              </a:rPr>
              <a:t>Miss Personality- Mehak Jain</a:t>
            </a:r>
            <a:br>
              <a:rPr lang="en-US" sz="3200" dirty="0">
                <a:latin typeface="Algerian" panose="04020705040A02060702" pitchFamily="82" charset="0"/>
              </a:rPr>
            </a:br>
            <a:r>
              <a:rPr lang="en-US" sz="3200" dirty="0">
                <a:latin typeface="Algerian" panose="04020705040A02060702" pitchFamily="82" charset="0"/>
              </a:rPr>
              <a:t>Mr. Evening- Sarthak</a:t>
            </a:r>
            <a:br>
              <a:rPr lang="en-US" sz="3200" dirty="0">
                <a:latin typeface="Algerian" panose="04020705040A02060702" pitchFamily="82" charset="0"/>
              </a:rPr>
            </a:br>
            <a:r>
              <a:rPr lang="en-US" sz="3200" dirty="0">
                <a:latin typeface="Algerian" panose="04020705040A02060702" pitchFamily="82" charset="0"/>
              </a:rPr>
              <a:t>Miss Evening- Sukhmani</a:t>
            </a:r>
            <a:endParaRPr lang="en-IN" sz="3200" dirty="0">
              <a:latin typeface="Algerian" panose="04020705040A02060702" pitchFamily="8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F0D2F66-1C7E-4CBF-9E69-7D0319368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5" y="178209"/>
            <a:ext cx="8943090" cy="6501581"/>
          </a:xfrm>
          <a:prstGeom prst="rect">
            <a:avLst/>
          </a:prstGeom>
          <a:noFill/>
          <a:extLst>
            <a:ext uri="{909E8E84-426E-40DD-AFC4-6F175D3DCCD1}">
              <a14:hiddenFill xmlns:a14="http://schemas.microsoft.com/office/drawing/2010/main">
                <a:solidFill>
                  <a:srgbClr val="FFFFFF"/>
                </a:solidFill>
              </a14:hiddenFill>
            </a:ext>
          </a:extLst>
        </p:spPr>
      </p:pic>
      <p:sp>
        <p:nvSpPr>
          <p:cNvPr id="1048634" name="Title 1"/>
          <p:cNvSpPr>
            <a:spLocks noGrp="1"/>
          </p:cNvSpPr>
          <p:nvPr>
            <p:ph type="title"/>
          </p:nvPr>
        </p:nvSpPr>
        <p:spPr/>
        <p:txBody>
          <a:bodyPr>
            <a:normAutofit fontScale="90000"/>
          </a:bodyPr>
          <a:lstStyle/>
          <a:p>
            <a:r>
              <a:rPr lang="en-US" dirty="0">
                <a:latin typeface="Aharoni" panose="02010803020104030203" pitchFamily="2" charset="-79"/>
                <a:cs typeface="Aharoni" panose="02010803020104030203" pitchFamily="2" charset="-79"/>
              </a:rPr>
              <a:t>INDEPENDENCE DAY CELEBRATIONS</a:t>
            </a:r>
            <a:endParaRPr lang="en-IN" dirty="0">
              <a:latin typeface="Aharoni" panose="02010803020104030203" pitchFamily="2" charset="-79"/>
              <a:cs typeface="Aharoni" panose="02010803020104030203" pitchFamily="2" charset="-79"/>
            </a:endParaRPr>
          </a:p>
        </p:txBody>
      </p:sp>
      <p:pic>
        <p:nvPicPr>
          <p:cNvPr id="2097182" name="Picture 2097181"/>
          <p:cNvPicPr>
            <a:picLocks/>
          </p:cNvPicPr>
          <p:nvPr/>
        </p:nvPicPr>
        <p:blipFill>
          <a:blip r:embed="rId3"/>
          <a:stretch>
            <a:fillRect/>
          </a:stretch>
        </p:blipFill>
        <p:spPr>
          <a:xfrm>
            <a:off x="1737479" y="1604571"/>
            <a:ext cx="5669043" cy="49999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AutoShape 2" descr="Exam Results Rubber Stamp. Grunge Design With Dust Scratches... Royalty  Free Cliparts, Vectors, And Stock Illustration. Image 729849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97183" name="Picture 4" descr="UP Board Result For Over 50 Lakh Students Today - The Canadian Parvasi"/>
          <p:cNvPicPr>
            <a:picLocks noChangeAspect="1" noChangeArrowheads="1"/>
          </p:cNvPicPr>
          <p:nvPr/>
        </p:nvPicPr>
        <p:blipFill>
          <a:blip r:embed="rId2"/>
          <a:srcRect/>
          <a:stretch>
            <a:fillRect/>
          </a:stretch>
        </p:blipFill>
        <p:spPr bwMode="auto">
          <a:xfrm>
            <a:off x="0" y="0"/>
            <a:ext cx="8839200" cy="2438399"/>
          </a:xfrm>
          <a:prstGeom prst="rect">
            <a:avLst/>
          </a:prstGeom>
          <a:noFill/>
        </p:spPr>
      </p:pic>
      <p:sp>
        <p:nvSpPr>
          <p:cNvPr id="1048636" name="Rectangle 3"/>
          <p:cNvSpPr/>
          <p:nvPr/>
        </p:nvSpPr>
        <p:spPr>
          <a:xfrm>
            <a:off x="4114800" y="457200"/>
            <a:ext cx="42672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t>4</a:t>
            </a:r>
            <a:r>
              <a:rPr lang="en-US" sz="4800" b="1" baseline="30000" dirty="0"/>
              <a:t>th</a:t>
            </a:r>
            <a:r>
              <a:rPr lang="en-US" sz="4800" b="1" dirty="0"/>
              <a:t> semester </a:t>
            </a:r>
          </a:p>
        </p:txBody>
      </p:sp>
      <p:sp>
        <p:nvSpPr>
          <p:cNvPr id="1048637" name="Rectangle 5"/>
          <p:cNvSpPr/>
          <p:nvPr/>
        </p:nvSpPr>
        <p:spPr>
          <a:xfrm>
            <a:off x="2590800" y="2209800"/>
            <a:ext cx="42672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a:t>University positions </a:t>
            </a:r>
          </a:p>
        </p:txBody>
      </p:sp>
      <p:sp>
        <p:nvSpPr>
          <p:cNvPr id="1048638" name="Rectangle 15"/>
          <p:cNvSpPr/>
          <p:nvPr/>
        </p:nvSpPr>
        <p:spPr>
          <a:xfrm>
            <a:off x="838200" y="32004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Sonam Doon </a:t>
            </a:r>
          </a:p>
          <a:p>
            <a:pPr algn="ctr"/>
            <a:r>
              <a:rPr lang="en-US" sz="2000" b="1" dirty="0"/>
              <a:t>(1</a:t>
            </a:r>
            <a:r>
              <a:rPr lang="en-US" sz="2000" b="1" baseline="30000" dirty="0"/>
              <a:t>st</a:t>
            </a:r>
            <a:r>
              <a:rPr lang="en-US" sz="2000" b="1" dirty="0"/>
              <a:t> position)</a:t>
            </a:r>
          </a:p>
        </p:txBody>
      </p:sp>
      <p:sp>
        <p:nvSpPr>
          <p:cNvPr id="1048639" name="Rectangle 16"/>
          <p:cNvSpPr/>
          <p:nvPr/>
        </p:nvSpPr>
        <p:spPr>
          <a:xfrm>
            <a:off x="762000" y="41148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Narayan Grover </a:t>
            </a:r>
          </a:p>
          <a:p>
            <a:pPr algn="ctr"/>
            <a:r>
              <a:rPr lang="en-US" sz="2000" b="1" dirty="0"/>
              <a:t>(1</a:t>
            </a:r>
            <a:r>
              <a:rPr lang="en-US" sz="2000" b="1" baseline="30000" dirty="0"/>
              <a:t>st</a:t>
            </a:r>
            <a:r>
              <a:rPr lang="en-US" sz="2000" b="1" dirty="0"/>
              <a:t> position)</a:t>
            </a:r>
          </a:p>
        </p:txBody>
      </p:sp>
      <p:sp>
        <p:nvSpPr>
          <p:cNvPr id="1048640" name="Rectangle 17"/>
          <p:cNvSpPr/>
          <p:nvPr/>
        </p:nvSpPr>
        <p:spPr>
          <a:xfrm>
            <a:off x="762000" y="51054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Tanya </a:t>
            </a:r>
          </a:p>
          <a:p>
            <a:pPr algn="ctr"/>
            <a:r>
              <a:rPr lang="en-US" sz="2000" b="1" dirty="0"/>
              <a:t>(1</a:t>
            </a:r>
            <a:r>
              <a:rPr lang="en-US" sz="2000" b="1" baseline="30000" dirty="0"/>
              <a:t>st</a:t>
            </a:r>
            <a:r>
              <a:rPr lang="en-US" sz="2000" b="1" dirty="0"/>
              <a:t> position)</a:t>
            </a:r>
          </a:p>
        </p:txBody>
      </p:sp>
      <p:sp>
        <p:nvSpPr>
          <p:cNvPr id="1048641" name="Rectangle 18"/>
          <p:cNvSpPr/>
          <p:nvPr/>
        </p:nvSpPr>
        <p:spPr>
          <a:xfrm>
            <a:off x="762000" y="60198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Chhavi Anand </a:t>
            </a:r>
          </a:p>
          <a:p>
            <a:pPr algn="ctr"/>
            <a:r>
              <a:rPr lang="en-US" sz="2000" b="1" dirty="0"/>
              <a:t>(1</a:t>
            </a:r>
            <a:r>
              <a:rPr lang="en-US" sz="2000" b="1" baseline="30000" dirty="0"/>
              <a:t>st</a:t>
            </a:r>
            <a:r>
              <a:rPr lang="en-US" sz="2000" b="1" dirty="0"/>
              <a:t> position)</a:t>
            </a:r>
          </a:p>
        </p:txBody>
      </p:sp>
      <p:sp>
        <p:nvSpPr>
          <p:cNvPr id="1048642" name="Rectangle 19"/>
          <p:cNvSpPr/>
          <p:nvPr/>
        </p:nvSpPr>
        <p:spPr>
          <a:xfrm>
            <a:off x="3810000" y="41910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Simran Chhabra</a:t>
            </a:r>
          </a:p>
          <a:p>
            <a:pPr algn="ctr"/>
            <a:r>
              <a:rPr lang="en-US" sz="2000" b="1" dirty="0"/>
              <a:t>(4</a:t>
            </a:r>
            <a:r>
              <a:rPr lang="en-US" sz="2000" b="1" baseline="30000" dirty="0"/>
              <a:t>th</a:t>
            </a:r>
            <a:r>
              <a:rPr lang="en-US" sz="2000" b="1" dirty="0"/>
              <a:t>  position)</a:t>
            </a:r>
          </a:p>
        </p:txBody>
      </p:sp>
      <p:sp>
        <p:nvSpPr>
          <p:cNvPr id="1048643" name="Rectangle 20"/>
          <p:cNvSpPr/>
          <p:nvPr/>
        </p:nvSpPr>
        <p:spPr>
          <a:xfrm>
            <a:off x="3810000" y="51054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Smily Bansal</a:t>
            </a:r>
          </a:p>
          <a:p>
            <a:pPr algn="ctr"/>
            <a:r>
              <a:rPr lang="en-US" sz="2000" b="1" dirty="0"/>
              <a:t>(4</a:t>
            </a:r>
            <a:r>
              <a:rPr lang="en-US" sz="2000" b="1" baseline="30000" dirty="0"/>
              <a:t>th</a:t>
            </a:r>
            <a:r>
              <a:rPr lang="en-US" sz="2000" b="1" dirty="0"/>
              <a:t>  position)</a:t>
            </a:r>
          </a:p>
        </p:txBody>
      </p:sp>
      <p:sp>
        <p:nvSpPr>
          <p:cNvPr id="1048644" name="Rectangle 21"/>
          <p:cNvSpPr/>
          <p:nvPr/>
        </p:nvSpPr>
        <p:spPr>
          <a:xfrm>
            <a:off x="3733800" y="60198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Sakshi Goel </a:t>
            </a:r>
          </a:p>
          <a:p>
            <a:pPr algn="ctr"/>
            <a:r>
              <a:rPr lang="en-US" sz="2000" b="1" dirty="0"/>
              <a:t>(4</a:t>
            </a:r>
            <a:r>
              <a:rPr lang="en-US" sz="2000" b="1" baseline="30000" dirty="0"/>
              <a:t>th</a:t>
            </a:r>
            <a:r>
              <a:rPr lang="en-US" sz="2000" b="1" dirty="0"/>
              <a:t>  position)</a:t>
            </a:r>
          </a:p>
        </p:txBody>
      </p:sp>
      <p:sp>
        <p:nvSpPr>
          <p:cNvPr id="1048645" name="Rectangle 22"/>
          <p:cNvSpPr/>
          <p:nvPr/>
        </p:nvSpPr>
        <p:spPr>
          <a:xfrm>
            <a:off x="6553200" y="41148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Riya Chanana</a:t>
            </a:r>
          </a:p>
          <a:p>
            <a:pPr algn="ctr"/>
            <a:r>
              <a:rPr lang="en-US" sz="2000" b="1" dirty="0"/>
              <a:t>(4</a:t>
            </a:r>
            <a:r>
              <a:rPr lang="en-US" sz="2000" b="1" baseline="30000" dirty="0"/>
              <a:t>th</a:t>
            </a:r>
            <a:r>
              <a:rPr lang="en-US" sz="2000" b="1" dirty="0"/>
              <a:t>  position)</a:t>
            </a:r>
          </a:p>
        </p:txBody>
      </p:sp>
      <p:sp>
        <p:nvSpPr>
          <p:cNvPr id="1048646" name="Rectangle 23"/>
          <p:cNvSpPr/>
          <p:nvPr/>
        </p:nvSpPr>
        <p:spPr>
          <a:xfrm>
            <a:off x="6553200" y="51054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Deepali Garg</a:t>
            </a:r>
          </a:p>
          <a:p>
            <a:pPr algn="ctr"/>
            <a:r>
              <a:rPr lang="en-US" sz="2000" b="1" dirty="0"/>
              <a:t>(4</a:t>
            </a:r>
            <a:r>
              <a:rPr lang="en-US" sz="2000" b="1" baseline="30000" dirty="0"/>
              <a:t>th</a:t>
            </a:r>
            <a:r>
              <a:rPr lang="en-US" sz="2000" b="1" dirty="0"/>
              <a:t>  position)</a:t>
            </a:r>
          </a:p>
        </p:txBody>
      </p:sp>
      <p:sp>
        <p:nvSpPr>
          <p:cNvPr id="1048647" name="Rectangle 24"/>
          <p:cNvSpPr/>
          <p:nvPr/>
        </p:nvSpPr>
        <p:spPr>
          <a:xfrm>
            <a:off x="6553200" y="60198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Aarushi</a:t>
            </a:r>
          </a:p>
          <a:p>
            <a:pPr algn="ctr"/>
            <a:r>
              <a:rPr lang="en-US" sz="2000" b="1" dirty="0"/>
              <a:t>(4</a:t>
            </a:r>
            <a:r>
              <a:rPr lang="en-US" sz="2000" b="1" baseline="30000" dirty="0"/>
              <a:t>th</a:t>
            </a:r>
            <a:r>
              <a:rPr lang="en-US" sz="2000" b="1" dirty="0"/>
              <a:t>  position)</a:t>
            </a:r>
          </a:p>
        </p:txBody>
      </p:sp>
      <p:sp>
        <p:nvSpPr>
          <p:cNvPr id="1048648" name="Rectangle 25"/>
          <p:cNvSpPr/>
          <p:nvPr/>
        </p:nvSpPr>
        <p:spPr>
          <a:xfrm>
            <a:off x="3810000" y="32004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Gaurav  </a:t>
            </a:r>
          </a:p>
          <a:p>
            <a:pPr algn="ctr"/>
            <a:r>
              <a:rPr lang="en-US" sz="2000" b="1" dirty="0"/>
              <a:t>(3</a:t>
            </a:r>
            <a:r>
              <a:rPr lang="en-US" sz="2000" b="1" baseline="30000" dirty="0"/>
              <a:t>rd</a:t>
            </a:r>
            <a:r>
              <a:rPr lang="en-US" sz="2000" b="1" dirty="0"/>
              <a:t>  position)</a:t>
            </a:r>
          </a:p>
        </p:txBody>
      </p:sp>
      <p:sp>
        <p:nvSpPr>
          <p:cNvPr id="1048649" name="Rectangle 26"/>
          <p:cNvSpPr/>
          <p:nvPr/>
        </p:nvSpPr>
        <p:spPr>
          <a:xfrm>
            <a:off x="6553200" y="32004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Shivi Gupta </a:t>
            </a:r>
          </a:p>
          <a:p>
            <a:pPr algn="ctr"/>
            <a:r>
              <a:rPr lang="en-US" sz="2000" b="1" dirty="0"/>
              <a:t>(4</a:t>
            </a:r>
            <a:r>
              <a:rPr lang="en-US" sz="2000" b="1" baseline="30000" dirty="0"/>
              <a:t>th</a:t>
            </a:r>
            <a:r>
              <a:rPr lang="en-US" sz="2000" b="1" dirty="0"/>
              <a:t>  position)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Rectangle 14"/>
          <p:cNvSpPr/>
          <p:nvPr/>
        </p:nvSpPr>
        <p:spPr>
          <a:xfrm>
            <a:off x="381000" y="3048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Shruti</a:t>
            </a:r>
          </a:p>
          <a:p>
            <a:pPr algn="ctr"/>
            <a:r>
              <a:rPr lang="en-US" sz="2000" b="1" dirty="0"/>
              <a:t>(6</a:t>
            </a:r>
            <a:r>
              <a:rPr lang="en-US" sz="2000" b="1" baseline="30000" dirty="0"/>
              <a:t>th</a:t>
            </a:r>
            <a:r>
              <a:rPr lang="en-US" sz="2000" b="1" dirty="0"/>
              <a:t> position)</a:t>
            </a:r>
          </a:p>
        </p:txBody>
      </p:sp>
      <p:sp>
        <p:nvSpPr>
          <p:cNvPr id="1048651" name="Rectangle 15"/>
          <p:cNvSpPr/>
          <p:nvPr/>
        </p:nvSpPr>
        <p:spPr>
          <a:xfrm>
            <a:off x="381000" y="12954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Maneet Kalra</a:t>
            </a:r>
          </a:p>
          <a:p>
            <a:pPr algn="ctr"/>
            <a:r>
              <a:rPr lang="en-US" sz="2000" b="1" dirty="0"/>
              <a:t>(6</a:t>
            </a:r>
            <a:r>
              <a:rPr lang="en-US" sz="2000" b="1" baseline="30000" dirty="0"/>
              <a:t>th</a:t>
            </a:r>
            <a:r>
              <a:rPr lang="en-US" sz="2000" b="1" dirty="0"/>
              <a:t>  position)</a:t>
            </a:r>
          </a:p>
        </p:txBody>
      </p:sp>
      <p:sp>
        <p:nvSpPr>
          <p:cNvPr id="1048652" name="Rectangle 16"/>
          <p:cNvSpPr/>
          <p:nvPr/>
        </p:nvSpPr>
        <p:spPr>
          <a:xfrm>
            <a:off x="381000" y="22098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Nikita Garg                            </a:t>
            </a:r>
          </a:p>
          <a:p>
            <a:pPr algn="ctr"/>
            <a:r>
              <a:rPr lang="en-US" sz="2000" b="1" dirty="0"/>
              <a:t>(6</a:t>
            </a:r>
            <a:r>
              <a:rPr lang="en-US" sz="2000" b="1" baseline="30000" dirty="0"/>
              <a:t>th</a:t>
            </a:r>
            <a:r>
              <a:rPr lang="en-US" sz="2000" b="1" dirty="0"/>
              <a:t>   position)</a:t>
            </a:r>
          </a:p>
        </p:txBody>
      </p:sp>
      <p:sp>
        <p:nvSpPr>
          <p:cNvPr id="1048653" name="Rectangle 18"/>
          <p:cNvSpPr/>
          <p:nvPr/>
        </p:nvSpPr>
        <p:spPr>
          <a:xfrm>
            <a:off x="3352800" y="3810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Abhishek Garg </a:t>
            </a:r>
          </a:p>
          <a:p>
            <a:pPr algn="ctr"/>
            <a:r>
              <a:rPr lang="en-US" sz="2000" b="1" dirty="0"/>
              <a:t>(9</a:t>
            </a:r>
            <a:r>
              <a:rPr lang="en-US" sz="2000" b="1" baseline="30000" dirty="0"/>
              <a:t>th</a:t>
            </a:r>
            <a:r>
              <a:rPr lang="en-US" sz="2000" b="1" dirty="0"/>
              <a:t> position)</a:t>
            </a:r>
          </a:p>
        </p:txBody>
      </p:sp>
      <p:sp>
        <p:nvSpPr>
          <p:cNvPr id="1048654" name="Rectangle 19"/>
          <p:cNvSpPr/>
          <p:nvPr/>
        </p:nvSpPr>
        <p:spPr>
          <a:xfrm>
            <a:off x="3352800" y="12954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Lavisha </a:t>
            </a:r>
          </a:p>
          <a:p>
            <a:pPr algn="ctr"/>
            <a:r>
              <a:rPr lang="en-US" sz="2000" b="1" dirty="0"/>
              <a:t>(9</a:t>
            </a:r>
            <a:r>
              <a:rPr lang="en-US" sz="2000" b="1" baseline="30000" dirty="0"/>
              <a:t>th</a:t>
            </a:r>
            <a:r>
              <a:rPr lang="en-US" sz="2000" b="1" dirty="0"/>
              <a:t>  position)</a:t>
            </a:r>
          </a:p>
        </p:txBody>
      </p:sp>
      <p:sp>
        <p:nvSpPr>
          <p:cNvPr id="1048655" name="Rectangle 20"/>
          <p:cNvSpPr/>
          <p:nvPr/>
        </p:nvSpPr>
        <p:spPr>
          <a:xfrm>
            <a:off x="6477000" y="3048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kashish</a:t>
            </a:r>
          </a:p>
          <a:p>
            <a:pPr algn="ctr"/>
            <a:r>
              <a:rPr lang="en-US" sz="2000" b="1" dirty="0"/>
              <a:t>(9</a:t>
            </a:r>
            <a:r>
              <a:rPr lang="en-US" sz="2000" b="1" baseline="30000" dirty="0"/>
              <a:t>th</a:t>
            </a:r>
            <a:r>
              <a:rPr lang="en-US" sz="2000" b="1" dirty="0"/>
              <a:t>  position)</a:t>
            </a:r>
          </a:p>
        </p:txBody>
      </p:sp>
      <p:sp>
        <p:nvSpPr>
          <p:cNvPr id="1048656" name="Rectangle 21"/>
          <p:cNvSpPr/>
          <p:nvPr/>
        </p:nvSpPr>
        <p:spPr>
          <a:xfrm>
            <a:off x="6477000" y="12954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Abhinash  Jha </a:t>
            </a:r>
          </a:p>
          <a:p>
            <a:pPr algn="ctr"/>
            <a:r>
              <a:rPr lang="en-US" sz="2000" b="1" dirty="0"/>
              <a:t>(9</a:t>
            </a:r>
            <a:r>
              <a:rPr lang="en-US" sz="2000" b="1" baseline="30000" dirty="0"/>
              <a:t>th</a:t>
            </a:r>
            <a:r>
              <a:rPr lang="en-US" sz="2000" b="1" dirty="0"/>
              <a:t>  position)</a:t>
            </a:r>
          </a:p>
        </p:txBody>
      </p:sp>
      <p:sp>
        <p:nvSpPr>
          <p:cNvPr id="1048657" name="Rectangle 22"/>
          <p:cNvSpPr/>
          <p:nvPr/>
        </p:nvSpPr>
        <p:spPr>
          <a:xfrm>
            <a:off x="6477000" y="22098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Sanjul</a:t>
            </a:r>
          </a:p>
          <a:p>
            <a:pPr algn="ctr"/>
            <a:r>
              <a:rPr lang="en-US" sz="2000" b="1" dirty="0"/>
              <a:t>(9</a:t>
            </a:r>
            <a:r>
              <a:rPr lang="en-US" sz="2000" b="1" baseline="30000" dirty="0"/>
              <a:t>th</a:t>
            </a:r>
            <a:r>
              <a:rPr lang="en-US" sz="2000" b="1" dirty="0"/>
              <a:t>  position)</a:t>
            </a:r>
          </a:p>
        </p:txBody>
      </p:sp>
      <p:sp>
        <p:nvSpPr>
          <p:cNvPr id="1048658" name="Rectangle 23"/>
          <p:cNvSpPr/>
          <p:nvPr/>
        </p:nvSpPr>
        <p:spPr>
          <a:xfrm>
            <a:off x="3352800" y="2209800"/>
            <a:ext cx="22860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Diksha </a:t>
            </a:r>
          </a:p>
          <a:p>
            <a:pPr algn="ctr"/>
            <a:r>
              <a:rPr lang="en-US" sz="2000" b="1" dirty="0"/>
              <a:t>(9</a:t>
            </a:r>
            <a:r>
              <a:rPr lang="en-US" sz="2000" b="1" baseline="30000" dirty="0"/>
              <a:t>th</a:t>
            </a:r>
            <a:r>
              <a:rPr lang="en-US" sz="2000" b="1" dirty="0"/>
              <a:t>  position)</a:t>
            </a:r>
          </a:p>
        </p:txBody>
      </p:sp>
      <p:sp>
        <p:nvSpPr>
          <p:cNvPr id="1048659" name="AutoShape 2" descr="Exam Results Rubber Stamp. Grunge Design With Dust Scratches... Royalty  Free Cliparts, Vectors, And Stock Illustration. Image 729849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97184" name="Picture 4" descr="Exam Results Rubber Stamp Royalty Free Cliparts, Vectors, And Stock  Illustration. Image 75341620."/>
          <p:cNvPicPr>
            <a:picLocks noChangeAspect="1" noChangeArrowheads="1"/>
          </p:cNvPicPr>
          <p:nvPr/>
        </p:nvPicPr>
        <p:blipFill>
          <a:blip r:embed="rId2"/>
          <a:srcRect/>
          <a:stretch>
            <a:fillRect/>
          </a:stretch>
        </p:blipFill>
        <p:spPr bwMode="auto">
          <a:xfrm>
            <a:off x="2209800" y="3124200"/>
            <a:ext cx="3962400" cy="3733800"/>
          </a:xfrm>
          <a:prstGeom prst="rect">
            <a:avLst/>
          </a:prstGeom>
          <a:noFill/>
        </p:spPr>
      </p:pic>
      <p:sp>
        <p:nvSpPr>
          <p:cNvPr id="1048660" name="Smiley Face 26"/>
          <p:cNvSpPr/>
          <p:nvPr/>
        </p:nvSpPr>
        <p:spPr>
          <a:xfrm>
            <a:off x="457200" y="3733800"/>
            <a:ext cx="1905000" cy="19050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1" name="Smiley Face 27"/>
          <p:cNvSpPr/>
          <p:nvPr/>
        </p:nvSpPr>
        <p:spPr>
          <a:xfrm>
            <a:off x="6477000" y="3810000"/>
            <a:ext cx="1905000" cy="19050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048661"/>
          <p:cNvSpPr>
            <a:spLocks noGrp="1"/>
          </p:cNvSpPr>
          <p:nvPr>
            <p:ph type="ctrTitle"/>
          </p:nvPr>
        </p:nvSpPr>
        <p:spPr>
          <a:xfrm>
            <a:off x="-94168" y="1042833"/>
            <a:ext cx="4239275" cy="526241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i="1">
                <a:solidFill>
                  <a:srgbClr val="000000"/>
                </a:solidFill>
                <a:latin typeface="Noto Serif Telugu"/>
                <a:cs typeface="Noto Serif Telugu"/>
              </a:rPr>
              <a:t>Education is the key to unlock the GOLDEN door of FREEDOM</a:t>
            </a:r>
            <a:endParaRPr lang="en-IN" b="1" i="1">
              <a:solidFill>
                <a:srgbClr val="000000"/>
              </a:solidFill>
              <a:latin typeface="Noto Serif Telugu"/>
              <a:cs typeface="Noto Serif Telugu"/>
            </a:endParaRPr>
          </a:p>
        </p:txBody>
      </p:sp>
      <p:pic>
        <p:nvPicPr>
          <p:cNvPr id="2097185" name="Picture 2097184"/>
          <p:cNvPicPr>
            <a:picLocks/>
          </p:cNvPicPr>
          <p:nvPr/>
        </p:nvPicPr>
        <p:blipFill>
          <a:blip r:embed="rId2"/>
          <a:stretch>
            <a:fillRect/>
          </a:stretch>
        </p:blipFill>
        <p:spPr>
          <a:xfrm>
            <a:off x="4145107" y="733905"/>
            <a:ext cx="4998891" cy="55637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AutoShape 2" descr="Vision And Mission Powerpoint Template Presentation- SlideE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01" name="AutoShape 4" descr="Vision And Mission Powerpoint Template Presentation- SlideE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97160" name="Picture 6" descr="Business Diagram Tags For Business Vision Mission And Values Presentation  Template - PowerPoint Templates"/>
          <p:cNvPicPr>
            <a:picLocks noChangeAspect="1" noChangeArrowheads="1"/>
          </p:cNvPicPr>
          <p:nvPr/>
        </p:nvPicPr>
        <p:blipFill rotWithShape="1">
          <a:blip r:embed="rId2"/>
          <a:srcRect t="7895"/>
          <a:stretch/>
        </p:blipFill>
        <p:spPr bwMode="auto">
          <a:xfrm>
            <a:off x="0" y="1295400"/>
            <a:ext cx="9144000" cy="5334000"/>
          </a:xfrm>
          <a:prstGeom prst="rect">
            <a:avLst/>
          </a:prstGeom>
          <a:noFill/>
        </p:spPr>
      </p:pic>
      <p:pic>
        <p:nvPicPr>
          <p:cNvPr id="2097161" name="Picture 4" descr="BBA | Acropolis Institute of Management Studies &amp; Research"/>
          <p:cNvPicPr>
            <a:picLocks noChangeAspect="1" noChangeArrowheads="1"/>
          </p:cNvPicPr>
          <p:nvPr/>
        </p:nvPicPr>
        <p:blipFill>
          <a:blip r:embed="rId3"/>
          <a:srcRect/>
          <a:stretch>
            <a:fillRect/>
          </a:stretch>
        </p:blipFill>
        <p:spPr bwMode="auto">
          <a:xfrm>
            <a:off x="2209800" y="0"/>
            <a:ext cx="4800600" cy="1327918"/>
          </a:xfrm>
          <a:prstGeom prst="rect">
            <a:avLst/>
          </a:prstGeom>
          <a:ln>
            <a:noFill/>
          </a:ln>
          <a:effectLst>
            <a:outerShdw blurRad="292100" dist="139700" dir="2700000" algn="tl" rotWithShape="0">
              <a:srgbClr val="333333">
                <a:alpha val="65000"/>
              </a:srgbClr>
            </a:outerShdw>
          </a:effectLst>
        </p:spPr>
      </p:pic>
      <p:sp>
        <p:nvSpPr>
          <p:cNvPr id="1048602" name="Rectangle 5"/>
          <p:cNvSpPr/>
          <p:nvPr/>
        </p:nvSpPr>
        <p:spPr>
          <a:xfrm>
            <a:off x="609600" y="3429000"/>
            <a:ext cx="2438400" cy="342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“To be a world leader in business education, research and engagement, helping to create a better knowledge society.”</a:t>
            </a:r>
          </a:p>
        </p:txBody>
      </p:sp>
      <p:sp>
        <p:nvSpPr>
          <p:cNvPr id="1048603" name="Rectangle 6"/>
          <p:cNvSpPr/>
          <p:nvPr/>
        </p:nvSpPr>
        <p:spPr>
          <a:xfrm>
            <a:off x="6629400" y="3505200"/>
            <a:ext cx="2362200" cy="3352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000" b="1" dirty="0"/>
              <a:t>: Systematic academic support and mentoring</a:t>
            </a:r>
          </a:p>
          <a:p>
            <a:r>
              <a:rPr lang="en-US" sz="2000" b="1" dirty="0"/>
              <a:t>: Inter department collaborations</a:t>
            </a:r>
          </a:p>
          <a:p>
            <a:r>
              <a:rPr lang="en-US" sz="2000" b="1" dirty="0"/>
              <a:t>:Start up ecosystem</a:t>
            </a:r>
          </a:p>
        </p:txBody>
      </p:sp>
      <p:sp>
        <p:nvSpPr>
          <p:cNvPr id="1048604" name="Rectangle 7"/>
          <p:cNvSpPr/>
          <p:nvPr/>
        </p:nvSpPr>
        <p:spPr>
          <a:xfrm>
            <a:off x="3657600" y="3429000"/>
            <a:ext cx="2362200" cy="3429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To teach basic knowledge, skills and aptitude regarding business activities for running the business. and to provide an opportunity of higher education in the field of business administration. </a:t>
            </a:r>
          </a:p>
        </p:txBody>
      </p:sp>
      <p:sp>
        <p:nvSpPr>
          <p:cNvPr id="1048605" name="AutoShape 10" descr="Panipat Institute Of Engineering &amp; Technology PIET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Rounded Rectangle 1"/>
          <p:cNvSpPr/>
          <p:nvPr/>
        </p:nvSpPr>
        <p:spPr>
          <a:xfrm>
            <a:off x="152400" y="228600"/>
            <a:ext cx="86868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85" name="Rounded Rectangle 2"/>
          <p:cNvSpPr/>
          <p:nvPr/>
        </p:nvSpPr>
        <p:spPr>
          <a:xfrm>
            <a:off x="304800" y="381000"/>
            <a:ext cx="8382000" cy="1219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n w="18415" cmpd="sng">
                  <a:solidFill>
                    <a:srgbClr val="FFFFFF"/>
                  </a:solidFill>
                  <a:prstDash val="solid"/>
                </a:ln>
                <a:solidFill>
                  <a:schemeClr val="accent1"/>
                </a:solidFill>
                <a:effectLst>
                  <a:outerShdw blurRad="63500" dir="3600000" algn="tl" rotWithShape="0">
                    <a:srgbClr val="000000">
                      <a:alpha val="70000"/>
                    </a:srgbClr>
                  </a:outerShdw>
                </a:effectLst>
              </a:rPr>
              <a:t>HOD’S MESSAGE</a:t>
            </a:r>
          </a:p>
        </p:txBody>
      </p:sp>
      <p:sp>
        <p:nvSpPr>
          <p:cNvPr id="1048586" name="Rectangle 4"/>
          <p:cNvSpPr/>
          <p:nvPr/>
        </p:nvSpPr>
        <p:spPr>
          <a:xfrm>
            <a:off x="6477000" y="4495800"/>
            <a:ext cx="2438400" cy="369332"/>
          </a:xfrm>
          <a:prstGeom prst="rect">
            <a:avLst/>
          </a:prstGeom>
        </p:spPr>
        <p:txBody>
          <a:bodyPr wrap="square">
            <a:spAutoFit/>
          </a:bodyPr>
          <a:lstStyle/>
          <a:p>
            <a:pPr algn="ctr"/>
            <a:r>
              <a:rPr lang="en-US" b="1" dirty="0">
                <a:latin typeface="Aharoni" pitchFamily="2" charset="-79"/>
                <a:cs typeface="Aharoni" pitchFamily="2" charset="-79"/>
              </a:rPr>
              <a:t>MR. ATUL GAUTAM</a:t>
            </a:r>
          </a:p>
        </p:txBody>
      </p:sp>
      <p:sp>
        <p:nvSpPr>
          <p:cNvPr id="1048587" name="TextBox 5"/>
          <p:cNvSpPr txBox="1"/>
          <p:nvPr/>
        </p:nvSpPr>
        <p:spPr>
          <a:xfrm>
            <a:off x="304800" y="1828800"/>
            <a:ext cx="5791200" cy="3710940"/>
          </a:xfrm>
          <a:prstGeom prst="rect">
            <a:avLst/>
          </a:prstGeom>
          <a:noFill/>
        </p:spPr>
        <p:txBody>
          <a:bodyPr wrap="square" rtlCol="0">
            <a:spAutoFit/>
          </a:bodyPr>
          <a:lstStyle/>
          <a:p>
            <a:pPr algn="just"/>
            <a:r>
              <a:rPr lang="en-US" sz="2000" b="1" dirty="0"/>
              <a:t>The purpose of education is to teach budding managers to think and develop a capacity to reason our facts. </a:t>
            </a:r>
            <a:r>
              <a:rPr lang="en-US" sz="2000" b="1" i="1" dirty="0">
                <a:solidFill>
                  <a:srgbClr val="002060"/>
                </a:solidFill>
              </a:rPr>
              <a:t>Learners should keep in mind the importance of planning and prioritizing their time and the effective use of it which are essential to achieve success</a:t>
            </a:r>
            <a:r>
              <a:rPr lang="en-US" sz="2000" b="1" dirty="0"/>
              <a:t>. Learner’s should always think and review, discover the cause and effect of every event, in which they are involved. Do not surrender or become a salve to youthful fancies and indulgences. Be steady in your studies.</a:t>
            </a:r>
          </a:p>
          <a:p>
            <a:endParaRPr lang="en-US" dirty="0"/>
          </a:p>
        </p:txBody>
      </p:sp>
      <p:sp>
        <p:nvSpPr>
          <p:cNvPr id="1048588" name="TextBox 6"/>
          <p:cNvSpPr txBox="1"/>
          <p:nvPr/>
        </p:nvSpPr>
        <p:spPr>
          <a:xfrm>
            <a:off x="0" y="4953000"/>
            <a:ext cx="9144000" cy="1513839"/>
          </a:xfrm>
          <a:prstGeom prst="rect">
            <a:avLst/>
          </a:prstGeom>
          <a:noFill/>
        </p:spPr>
        <p:txBody>
          <a:bodyPr wrap="square" rtlCol="0">
            <a:spAutoFit/>
          </a:bodyPr>
          <a:lstStyle/>
          <a:p>
            <a:pPr algn="ctr"/>
            <a:r>
              <a:rPr lang="en-US" sz="2400" b="1" dirty="0">
                <a:solidFill>
                  <a:srgbClr val="002060"/>
                </a:solidFill>
                <a:latin typeface="Arial Narrow" pitchFamily="34" charset="0"/>
                <a:cs typeface="Aharoni" pitchFamily="2" charset="-79"/>
              </a:rPr>
              <a:t>“ WE CANNOT ALWAYS BUILD THE FUTURE FOR OUR  YOUTH, BUT WE CAN BUILD OUR YOUTH FOR THE FUTURE”. </a:t>
            </a:r>
            <a:r>
              <a:rPr lang="en-US" sz="2400" b="1" u="sng" dirty="0">
                <a:latin typeface="Arial Narrow" pitchFamily="34" charset="0"/>
                <a:cs typeface="Aharoni" pitchFamily="2" charset="-79"/>
              </a:rPr>
              <a:t>REMEMBER</a:t>
            </a:r>
            <a:r>
              <a:rPr lang="en-US" sz="2400" b="1" dirty="0">
                <a:solidFill>
                  <a:srgbClr val="002060"/>
                </a:solidFill>
                <a:latin typeface="Arial Narrow" pitchFamily="34" charset="0"/>
                <a:cs typeface="Aharoni" pitchFamily="2" charset="-79"/>
              </a:rPr>
              <a:t>“ THE REWARD OF EVERY GOOD ACTION WILL BE GOOD ONLY”. </a:t>
            </a:r>
            <a:endParaRPr lang="en-US" sz="2400" b="1" dirty="0">
              <a:solidFill>
                <a:srgbClr val="002060"/>
              </a:solidFill>
              <a:latin typeface="Arial Narrow" pitchFamily="34" charset="0"/>
            </a:endParaRPr>
          </a:p>
        </p:txBody>
      </p:sp>
      <p:sp>
        <p:nvSpPr>
          <p:cNvPr id="1048589" name="Rectangle 7"/>
          <p:cNvSpPr/>
          <p:nvPr/>
        </p:nvSpPr>
        <p:spPr>
          <a:xfrm>
            <a:off x="457200" y="6096000"/>
            <a:ext cx="8153400" cy="929640"/>
          </a:xfrm>
          <a:prstGeom prst="rect">
            <a:avLst/>
          </a:prstGeom>
        </p:spPr>
        <p:txBody>
          <a:bodyPr wrap="square">
            <a:spAutoFit/>
          </a:bodyPr>
          <a:lstStyle/>
          <a:p>
            <a:r>
              <a:rPr lang="en-US" sz="2800" b="1" dirty="0">
                <a:solidFill>
                  <a:srgbClr val="C00000"/>
                </a:solidFill>
              </a:rPr>
              <a:t>“Learn to enjoy hard work  particularly your studies”.</a:t>
            </a:r>
          </a:p>
        </p:txBody>
      </p:sp>
      <p:pic>
        <p:nvPicPr>
          <p:cNvPr id="2097152" name="Picture 9"/>
          <p:cNvPicPr>
            <a:picLocks noChangeAspect="1"/>
          </p:cNvPicPr>
          <p:nvPr/>
        </p:nvPicPr>
        <p:blipFill rotWithShape="1">
          <a:blip r:embed="rId2"/>
          <a:srcRect l="11116" t="5621" r="6539" b="4454"/>
          <a:stretch>
            <a:fillRect/>
          </a:stretch>
        </p:blipFill>
        <p:spPr>
          <a:xfrm>
            <a:off x="6088626" y="1925894"/>
            <a:ext cx="2590800" cy="2438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Rectangle 1"/>
          <p:cNvSpPr/>
          <p:nvPr/>
        </p:nvSpPr>
        <p:spPr>
          <a:xfrm>
            <a:off x="0" y="152401"/>
            <a:ext cx="9144000" cy="1015663"/>
          </a:xfrm>
          <a:prstGeom prst="rect">
            <a:avLst/>
          </a:prstGeom>
        </p:spPr>
        <p:txBody>
          <a:bodyPr wrap="square">
            <a:spAutoFit/>
          </a:bodyPr>
          <a:lstStyle/>
          <a:p>
            <a:pPr algn="ctr"/>
            <a:r>
              <a:rPr lang="en-US" sz="6000" b="1" dirty="0">
                <a:solidFill>
                  <a:srgbClr val="002060"/>
                </a:solidFill>
                <a:latin typeface="Aharoni" pitchFamily="2" charset="-79"/>
                <a:cs typeface="Aharoni" pitchFamily="2" charset="-79"/>
              </a:rPr>
              <a:t>From  Editor’s Desk</a:t>
            </a:r>
          </a:p>
        </p:txBody>
      </p:sp>
      <p:pic>
        <p:nvPicPr>
          <p:cNvPr id="2097153" name="Picture 2" descr="C:\Users\neeraj\Desktop\New folder\IMG-20200306-WA0048.jpg"/>
          <p:cNvPicPr>
            <a:picLocks noChangeAspect="1" noChangeArrowheads="1"/>
          </p:cNvPicPr>
          <p:nvPr/>
        </p:nvPicPr>
        <p:blipFill>
          <a:blip r:embed="rId2"/>
          <a:srcRect/>
          <a:stretch>
            <a:fillRect/>
          </a:stretch>
        </p:blipFill>
        <p:spPr bwMode="auto">
          <a:xfrm>
            <a:off x="609600" y="1066800"/>
            <a:ext cx="2514600" cy="2133600"/>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97154" name="Picture 2" descr="C:\Users\neeraj\Desktop\New folder\New folder\IMG-20200502-WA0001.jpg"/>
          <p:cNvPicPr>
            <a:picLocks noChangeAspect="1" noChangeArrowheads="1"/>
          </p:cNvPicPr>
          <p:nvPr/>
        </p:nvPicPr>
        <p:blipFill>
          <a:blip r:embed="rId3" cstate="print"/>
          <a:srcRect/>
          <a:stretch>
            <a:fillRect/>
          </a:stretch>
        </p:blipFill>
        <p:spPr bwMode="auto">
          <a:xfrm>
            <a:off x="5867400" y="1143000"/>
            <a:ext cx="2514600" cy="2057400"/>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97155" name="Picture 5" descr="C:\Users\neeraj\Desktop\20200502_015352.jpg"/>
          <p:cNvPicPr>
            <a:picLocks noChangeAspect="1" noChangeArrowheads="1"/>
          </p:cNvPicPr>
          <p:nvPr/>
        </p:nvPicPr>
        <p:blipFill rotWithShape="1">
          <a:blip r:embed="rId4" cstate="print"/>
          <a:srcRect r="27586"/>
          <a:stretch/>
        </p:blipFill>
        <p:spPr bwMode="auto">
          <a:xfrm>
            <a:off x="4724400" y="3733800"/>
            <a:ext cx="1600200" cy="2330930"/>
          </a:xfrm>
          <a:prstGeom prst="rect">
            <a:avLst/>
          </a:prstGeom>
          <a:noFill/>
        </p:spPr>
      </p:pic>
      <p:sp>
        <p:nvSpPr>
          <p:cNvPr id="1048591" name="TextBox 18"/>
          <p:cNvSpPr txBox="1"/>
          <p:nvPr/>
        </p:nvSpPr>
        <p:spPr>
          <a:xfrm>
            <a:off x="152400" y="3200400"/>
            <a:ext cx="3505200" cy="400110"/>
          </a:xfrm>
          <a:prstGeom prst="rect">
            <a:avLst/>
          </a:prstGeom>
          <a:noFill/>
        </p:spPr>
        <p:txBody>
          <a:bodyPr wrap="square" rtlCol="0">
            <a:spAutoFit/>
          </a:bodyPr>
          <a:lstStyle/>
          <a:p>
            <a:pPr algn="ctr"/>
            <a:r>
              <a:rPr lang="en-US" sz="2000" b="1" dirty="0">
                <a:latin typeface="Aharoni" pitchFamily="2" charset="-79"/>
                <a:cs typeface="Aharoni" pitchFamily="2" charset="-79"/>
              </a:rPr>
              <a:t>MS. SAHIBA SHARMA </a:t>
            </a:r>
          </a:p>
        </p:txBody>
      </p:sp>
      <p:sp>
        <p:nvSpPr>
          <p:cNvPr id="1048592" name="TextBox 20"/>
          <p:cNvSpPr txBox="1"/>
          <p:nvPr/>
        </p:nvSpPr>
        <p:spPr>
          <a:xfrm>
            <a:off x="5486400" y="3200400"/>
            <a:ext cx="3276600" cy="400110"/>
          </a:xfrm>
          <a:prstGeom prst="rect">
            <a:avLst/>
          </a:prstGeom>
          <a:noFill/>
        </p:spPr>
        <p:txBody>
          <a:bodyPr wrap="square" rtlCol="0">
            <a:spAutoFit/>
          </a:bodyPr>
          <a:lstStyle/>
          <a:p>
            <a:pPr algn="ctr"/>
            <a:r>
              <a:rPr lang="en-US" sz="2000" b="1" dirty="0">
                <a:latin typeface="Aharoni" pitchFamily="2" charset="-79"/>
                <a:cs typeface="Aharoni" pitchFamily="2" charset="-79"/>
              </a:rPr>
              <a:t>DR. NANCY ARORA </a:t>
            </a:r>
          </a:p>
        </p:txBody>
      </p:sp>
      <p:sp>
        <p:nvSpPr>
          <p:cNvPr id="1048593" name="TextBox 10"/>
          <p:cNvSpPr txBox="1"/>
          <p:nvPr/>
        </p:nvSpPr>
        <p:spPr>
          <a:xfrm>
            <a:off x="0" y="6248400"/>
            <a:ext cx="2362200" cy="739139"/>
          </a:xfrm>
          <a:prstGeom prst="rect">
            <a:avLst/>
          </a:prstGeom>
          <a:noFill/>
        </p:spPr>
        <p:txBody>
          <a:bodyPr wrap="square" rtlCol="0">
            <a:spAutoFit/>
          </a:bodyPr>
          <a:lstStyle/>
          <a:p>
            <a:pPr algn="ctr"/>
            <a:r>
              <a:rPr lang="en-US" sz="2000" b="1" dirty="0"/>
              <a:t>Radha </a:t>
            </a:r>
          </a:p>
          <a:p>
            <a:pPr algn="ctr"/>
            <a:r>
              <a:rPr lang="en-US" sz="2000" b="1" dirty="0"/>
              <a:t>BBA 2</a:t>
            </a:r>
            <a:r>
              <a:rPr lang="en-US" sz="2000" b="1" baseline="30000" dirty="0"/>
              <a:t>nd</a:t>
            </a:r>
            <a:r>
              <a:rPr lang="en-US" sz="2000" b="1" dirty="0"/>
              <a:t> year</a:t>
            </a:r>
          </a:p>
        </p:txBody>
      </p:sp>
      <p:sp>
        <p:nvSpPr>
          <p:cNvPr id="1048594" name="TextBox 11"/>
          <p:cNvSpPr txBox="1"/>
          <p:nvPr/>
        </p:nvSpPr>
        <p:spPr>
          <a:xfrm>
            <a:off x="2514600" y="6248400"/>
            <a:ext cx="2133600" cy="739139"/>
          </a:xfrm>
          <a:prstGeom prst="rect">
            <a:avLst/>
          </a:prstGeom>
          <a:noFill/>
        </p:spPr>
        <p:txBody>
          <a:bodyPr wrap="square" rtlCol="0">
            <a:spAutoFit/>
          </a:bodyPr>
          <a:lstStyle/>
          <a:p>
            <a:pPr algn="ctr"/>
            <a:r>
              <a:rPr lang="en-US" sz="2000" b="1" dirty="0"/>
              <a:t>Jasjeet </a:t>
            </a:r>
          </a:p>
          <a:p>
            <a:pPr algn="ctr"/>
            <a:r>
              <a:rPr lang="en-US" sz="2000" b="1" dirty="0"/>
              <a:t>BBA 2</a:t>
            </a:r>
            <a:r>
              <a:rPr lang="en-US" sz="2000" b="1" baseline="30000" dirty="0"/>
              <a:t>nd</a:t>
            </a:r>
            <a:r>
              <a:rPr lang="en-US" sz="2000" b="1" dirty="0"/>
              <a:t> year</a:t>
            </a:r>
          </a:p>
        </p:txBody>
      </p:sp>
      <p:sp>
        <p:nvSpPr>
          <p:cNvPr id="1048595" name="TextBox 12"/>
          <p:cNvSpPr txBox="1"/>
          <p:nvPr/>
        </p:nvSpPr>
        <p:spPr>
          <a:xfrm>
            <a:off x="4800600" y="6248400"/>
            <a:ext cx="2057400" cy="739139"/>
          </a:xfrm>
          <a:prstGeom prst="rect">
            <a:avLst/>
          </a:prstGeom>
          <a:noFill/>
        </p:spPr>
        <p:txBody>
          <a:bodyPr wrap="square" rtlCol="0">
            <a:spAutoFit/>
          </a:bodyPr>
          <a:lstStyle/>
          <a:p>
            <a:pPr algn="ctr"/>
            <a:r>
              <a:rPr lang="en-US" sz="2000" b="1" dirty="0"/>
              <a:t>Aarushi</a:t>
            </a:r>
          </a:p>
          <a:p>
            <a:pPr algn="ctr"/>
            <a:r>
              <a:rPr lang="en-US" sz="2000" b="1" dirty="0"/>
              <a:t>BBA 3</a:t>
            </a:r>
            <a:r>
              <a:rPr lang="en-US" sz="2000" b="1" baseline="30000" dirty="0"/>
              <a:t>rd</a:t>
            </a:r>
            <a:r>
              <a:rPr lang="en-US" sz="2000" b="1" dirty="0"/>
              <a:t> year</a:t>
            </a:r>
          </a:p>
        </p:txBody>
      </p:sp>
      <p:sp>
        <p:nvSpPr>
          <p:cNvPr id="1048596" name="TextBox 13"/>
          <p:cNvSpPr txBox="1"/>
          <p:nvPr/>
        </p:nvSpPr>
        <p:spPr>
          <a:xfrm>
            <a:off x="6512823" y="6248399"/>
            <a:ext cx="2133600" cy="739139"/>
          </a:xfrm>
          <a:prstGeom prst="rect">
            <a:avLst/>
          </a:prstGeom>
          <a:noFill/>
        </p:spPr>
        <p:txBody>
          <a:bodyPr wrap="square" rtlCol="0">
            <a:spAutoFit/>
          </a:bodyPr>
          <a:lstStyle/>
          <a:p>
            <a:pPr algn="ctr"/>
            <a:r>
              <a:rPr lang="en-US" sz="2000" b="1" dirty="0"/>
              <a:t>Sanjul </a:t>
            </a:r>
          </a:p>
          <a:p>
            <a:pPr algn="ctr"/>
            <a:r>
              <a:rPr lang="en-US" sz="2000" b="1" dirty="0"/>
              <a:t>BBA 3</a:t>
            </a:r>
            <a:r>
              <a:rPr lang="en-US" sz="2000" b="1" baseline="30000" dirty="0"/>
              <a:t>rd</a:t>
            </a:r>
            <a:r>
              <a:rPr lang="en-US" sz="2000" b="1" dirty="0"/>
              <a:t> year</a:t>
            </a:r>
          </a:p>
        </p:txBody>
      </p:sp>
      <p:sp>
        <p:nvSpPr>
          <p:cNvPr id="1048597" name="AutoShape 2" descr="Panipat Institute Of Engineering &amp; Technology PIET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598" name="AutoShape 4" descr="Panipat Institute Of Engineering &amp; Technology PIET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599" name="AutoShape 6" descr="Panipat Institute Of Engineering &amp; Technology PIET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97157" name="Picture 8" descr="Panipat Institute Of Engineering And Technology (PIET) Panipat -Admissions  2020, Ranking, Placement, Fee Structure"/>
          <p:cNvPicPr>
            <a:picLocks noChangeAspect="1" noChangeArrowheads="1"/>
          </p:cNvPicPr>
          <p:nvPr/>
        </p:nvPicPr>
        <p:blipFill>
          <a:blip r:embed="rId5"/>
          <a:srcRect/>
          <a:stretch>
            <a:fillRect/>
          </a:stretch>
        </p:blipFill>
        <p:spPr bwMode="auto">
          <a:xfrm>
            <a:off x="3581400" y="1676400"/>
            <a:ext cx="1724025" cy="1219200"/>
          </a:xfrm>
          <a:prstGeom prst="rect">
            <a:avLst/>
          </a:prstGeom>
          <a:noFill/>
        </p:spPr>
      </p:pic>
      <p:pic>
        <p:nvPicPr>
          <p:cNvPr id="2097158" name="Picture 2097157"/>
          <p:cNvPicPr>
            <a:picLocks/>
          </p:cNvPicPr>
          <p:nvPr/>
        </p:nvPicPr>
        <p:blipFill rotWithShape="1">
          <a:blip r:embed="rId6"/>
          <a:srcRect b="6647"/>
          <a:stretch/>
        </p:blipFill>
        <p:spPr>
          <a:xfrm>
            <a:off x="2517603" y="3715036"/>
            <a:ext cx="2109922" cy="2349694"/>
          </a:xfrm>
          <a:prstGeom prst="rect">
            <a:avLst/>
          </a:prstGeom>
        </p:spPr>
      </p:pic>
      <p:pic>
        <p:nvPicPr>
          <p:cNvPr id="2097159" name="Picture 2097158"/>
          <p:cNvPicPr>
            <a:picLocks/>
          </p:cNvPicPr>
          <p:nvPr/>
        </p:nvPicPr>
        <p:blipFill rotWithShape="1">
          <a:blip r:embed="rId7"/>
          <a:srcRect t="19116"/>
          <a:stretch/>
        </p:blipFill>
        <p:spPr>
          <a:xfrm>
            <a:off x="6512823" y="3715036"/>
            <a:ext cx="2250177" cy="2403277"/>
          </a:xfrm>
          <a:prstGeom prst="rect">
            <a:avLst/>
          </a:prstGeom>
        </p:spPr>
      </p:pic>
      <p:pic>
        <p:nvPicPr>
          <p:cNvPr id="2097186" name="Picture 2097185"/>
          <p:cNvPicPr>
            <a:picLocks/>
          </p:cNvPicPr>
          <p:nvPr/>
        </p:nvPicPr>
        <p:blipFill>
          <a:blip r:embed="rId8"/>
          <a:stretch>
            <a:fillRect/>
          </a:stretch>
        </p:blipFill>
        <p:spPr>
          <a:xfrm>
            <a:off x="152400" y="3715036"/>
            <a:ext cx="2087201" cy="23496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AutoShape 2" descr="Diagnostic Companies Shine in COVID-19 Gloom - EE Times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07" name="AutoShape 4" descr="Diagnostic Companies Shine in COVID-19 Gloom - EE Times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97162" name="Picture 6" descr="In Ravenna no case of positivity. In the Region 19 positive compared to  over 4,200 swabs | News1 Englis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48608" name="Rectangle 5"/>
          <p:cNvSpPr/>
          <p:nvPr/>
        </p:nvSpPr>
        <p:spPr>
          <a:xfrm>
            <a:off x="7391400" y="3124200"/>
            <a:ext cx="1600200" cy="1371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t>ONLINE </a:t>
            </a:r>
          </a:p>
          <a:p>
            <a:pPr algn="ctr"/>
            <a:r>
              <a:rPr lang="en-US" sz="2000" b="1" dirty="0"/>
              <a:t>EDUCATION</a:t>
            </a:r>
          </a:p>
        </p:txBody>
      </p:sp>
      <p:sp>
        <p:nvSpPr>
          <p:cNvPr id="1048609" name="AutoShape 10" descr="Online edtech startups negotiate the learning curve | The Pass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10" name="TextBox 7"/>
          <p:cNvSpPr txBox="1"/>
          <p:nvPr/>
        </p:nvSpPr>
        <p:spPr>
          <a:xfrm>
            <a:off x="5867400" y="304800"/>
            <a:ext cx="3124200" cy="1691641"/>
          </a:xfrm>
          <a:prstGeom prst="rect">
            <a:avLst/>
          </a:prstGeom>
          <a:noFill/>
        </p:spPr>
        <p:txBody>
          <a:bodyPr wrap="square" rtlCol="0">
            <a:spAutoFit/>
          </a:bodyPr>
          <a:lstStyle/>
          <a:p>
            <a:pPr algn="ctr"/>
            <a:r>
              <a:rPr lang="en-US" sz="3600" dirty="0">
                <a:latin typeface="Arial Black" pitchFamily="34" charset="0"/>
              </a:rPr>
              <a:t>LEARNING</a:t>
            </a:r>
          </a:p>
          <a:p>
            <a:pPr algn="ctr"/>
            <a:r>
              <a:rPr lang="en-US" sz="3600" dirty="0">
                <a:latin typeface="Arial Black" pitchFamily="34" charset="0"/>
              </a:rPr>
              <a:t> NEVER </a:t>
            </a:r>
          </a:p>
          <a:p>
            <a:pPr algn="ctr"/>
            <a:r>
              <a:rPr lang="en-US" sz="3600" dirty="0">
                <a:latin typeface="Arial Black" pitchFamily="34" charset="0"/>
              </a:rPr>
              <a:t>STOPS !!!</a:t>
            </a:r>
          </a:p>
        </p:txBody>
      </p:sp>
      <p:sp>
        <p:nvSpPr>
          <p:cNvPr id="1048611" name="TextBox 8"/>
          <p:cNvSpPr txBox="1"/>
          <p:nvPr/>
        </p:nvSpPr>
        <p:spPr>
          <a:xfrm>
            <a:off x="3429000" y="5257800"/>
            <a:ext cx="5181600" cy="929640"/>
          </a:xfrm>
          <a:prstGeom prst="rect">
            <a:avLst/>
          </a:prstGeom>
          <a:noFill/>
        </p:spPr>
        <p:txBody>
          <a:bodyPr wrap="square" rtlCol="0">
            <a:spAutoFit/>
          </a:bodyPr>
          <a:lstStyle/>
          <a:p>
            <a:pPr algn="ctr"/>
            <a:r>
              <a:rPr lang="en-US" sz="2800" b="1" dirty="0">
                <a:latin typeface="Arial Black" pitchFamily="34" charset="0"/>
              </a:rPr>
              <a:t>EDUCATION IS THE MOMENT FROM DARKNESS TO LIGHT.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AutoShape 4" descr="Benefits of online examination | Blog | Exam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14" name="AutoShape 6" descr="Benefits of online examination | Blog | Exam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15" name="Rounded Rectangle 6"/>
          <p:cNvSpPr/>
          <p:nvPr/>
        </p:nvSpPr>
        <p:spPr>
          <a:xfrm>
            <a:off x="381000" y="228600"/>
            <a:ext cx="8153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16" name="Rectangle 7"/>
          <p:cNvSpPr/>
          <p:nvPr/>
        </p:nvSpPr>
        <p:spPr>
          <a:xfrm>
            <a:off x="457200" y="304800"/>
            <a:ext cx="9018437" cy="891540"/>
          </a:xfrm>
          <a:prstGeom prst="rect">
            <a:avLst/>
          </a:prstGeom>
          <a:noFill/>
        </p:spPr>
        <p:txBody>
          <a:bodyPr wrap="square" lIns="91440" tIns="45720" rIns="91440" bIns="45720">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rPr>
              <a:t>COMPREHENSIVE VIVA </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48617" name="Rectangle 11"/>
          <p:cNvSpPr/>
          <p:nvPr/>
        </p:nvSpPr>
        <p:spPr>
          <a:xfrm>
            <a:off x="304800" y="3733800"/>
            <a:ext cx="5105400" cy="2971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sz="2000" b="1" dirty="0"/>
          </a:p>
          <a:p>
            <a:pPr algn="ctr"/>
            <a:endParaRPr lang="en-US" sz="2000" b="1" dirty="0"/>
          </a:p>
          <a:p>
            <a:pPr algn="ctr"/>
            <a:endParaRPr lang="en-US" sz="2000" b="1" dirty="0"/>
          </a:p>
          <a:p>
            <a:pPr algn="ctr"/>
            <a:r>
              <a:rPr lang="en-US" sz="2000" b="1" dirty="0"/>
              <a:t>Its quite difficult to conduct exams  for  the first year and second year students in  this Lockdown period. So, P.I.E.T College had decided to conduct comprehensive viva   for them with the purpose that they can be promoted to next level of  education.</a:t>
            </a:r>
          </a:p>
          <a:p>
            <a:pPr algn="ctr"/>
            <a:endParaRPr lang="en-US" sz="2000" b="1" dirty="0"/>
          </a:p>
          <a:p>
            <a:pPr algn="ctr"/>
            <a:endParaRPr lang="en-US" sz="2000" b="1" dirty="0"/>
          </a:p>
          <a:p>
            <a:pPr algn="ctr"/>
            <a:endParaRPr lang="en-US" sz="2000" b="1" dirty="0"/>
          </a:p>
          <a:p>
            <a:pPr algn="ctr"/>
            <a:endParaRPr lang="en-US" b="1" dirty="0"/>
          </a:p>
          <a:p>
            <a:pPr algn="ctr"/>
            <a:endParaRPr lang="en-US" b="1" dirty="0"/>
          </a:p>
          <a:p>
            <a:pPr algn="ctr"/>
            <a:endParaRPr lang="en-US" dirty="0"/>
          </a:p>
          <a:p>
            <a:pPr algn="ctr"/>
            <a:endParaRPr lang="en-US" dirty="0"/>
          </a:p>
          <a:p>
            <a:pPr algn="ctr"/>
            <a:endParaRPr lang="en-US" dirty="0"/>
          </a:p>
          <a:p>
            <a:pPr algn="ctr"/>
            <a:r>
              <a:rPr lang="en-US" dirty="0"/>
              <a:t> </a:t>
            </a:r>
          </a:p>
          <a:p>
            <a:pPr algn="ctr"/>
            <a:endParaRPr lang="en-US" dirty="0"/>
          </a:p>
          <a:p>
            <a:pPr algn="ctr"/>
            <a:endParaRPr lang="en-US" dirty="0"/>
          </a:p>
        </p:txBody>
      </p:sp>
      <p:pic>
        <p:nvPicPr>
          <p:cNvPr id="2097165" name="Picture 12" descr="C:\Users\neeraj\Downloads\images - 2020-09-04T120442.895.jpeg"/>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5867400" y="1447800"/>
            <a:ext cx="2819400" cy="5029200"/>
          </a:xfrm>
          <a:prstGeom prst="rect">
            <a:avLst/>
          </a:prstGeom>
          <a:noFill/>
        </p:spPr>
      </p:pic>
      <p:sp>
        <p:nvSpPr>
          <p:cNvPr id="1048618" name="AutoShape 14" descr="Most Belgian employees expect a promotion | Michael P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19" name="AutoShape 16" descr="job promotion 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20" name="AutoShape 18" descr="job promotion 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21" name="AutoShape 20" descr="Most Belgian employees expect a promotion | Michael P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97166" name="Picture 22" descr="Students up to Class 9, those in Class 11 in Jammu region to be promoted  without annual exam - Jammu Links News"/>
          <p:cNvPicPr>
            <a:picLocks noChangeAspect="1" noChangeArrowheads="1"/>
          </p:cNvPicPr>
          <p:nvPr/>
        </p:nvPicPr>
        <p:blipFill>
          <a:blip r:embed="rId3"/>
          <a:srcRect/>
          <a:stretch>
            <a:fillRect/>
          </a:stretch>
        </p:blipFill>
        <p:spPr bwMode="auto">
          <a:xfrm>
            <a:off x="304800" y="1600200"/>
            <a:ext cx="5334001" cy="1676400"/>
          </a:xfrm>
          <a:prstGeom prst="rect">
            <a:avLst/>
          </a:prstGeom>
          <a:noFill/>
        </p:spPr>
      </p:pic>
      <p:sp>
        <p:nvSpPr>
          <p:cNvPr id="1048622" name="Rectangle 18"/>
          <p:cNvSpPr/>
          <p:nvPr/>
        </p:nvSpPr>
        <p:spPr>
          <a:xfrm>
            <a:off x="7696200" y="6248400"/>
            <a:ext cx="990600" cy="152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097167" name="Picture 2" descr="COVID-19 | The OWHC in times of crisis - Organization of World Heritage  Cities"/>
          <p:cNvPicPr>
            <a:picLocks noChangeAspect="1" noChangeArrowheads="1"/>
          </p:cNvPicPr>
          <p:nvPr/>
        </p:nvPicPr>
        <p:blipFill>
          <a:blip r:embed="rId4" cstate="print"/>
          <a:srcRect/>
          <a:stretch>
            <a:fillRect/>
          </a:stretch>
        </p:blipFill>
        <p:spPr bwMode="auto">
          <a:xfrm>
            <a:off x="1066800" y="3962400"/>
            <a:ext cx="3276600" cy="53340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11" descr="C:\Users\neeraj\Downloads\IMG-20200830-WA0032.jpg"/>
          <p:cNvPicPr>
            <a:picLocks noChangeAspect="1" noChangeArrowheads="1"/>
          </p:cNvPicPr>
          <p:nvPr/>
        </p:nvPicPr>
        <p:blipFill>
          <a:blip r:embed="rId2"/>
          <a:srcRect/>
          <a:stretch>
            <a:fillRect/>
          </a:stretch>
        </p:blipFill>
        <p:spPr bwMode="auto">
          <a:xfrm>
            <a:off x="0" y="1143000"/>
            <a:ext cx="9144000" cy="5715000"/>
          </a:xfrm>
          <a:prstGeom prst="rect">
            <a:avLst/>
          </a:prstGeom>
          <a:noFill/>
        </p:spPr>
      </p:pic>
      <p:sp>
        <p:nvSpPr>
          <p:cNvPr id="1048623" name="Rectangle 2"/>
          <p:cNvSpPr/>
          <p:nvPr/>
        </p:nvSpPr>
        <p:spPr>
          <a:xfrm>
            <a:off x="0" y="0"/>
            <a:ext cx="2971800" cy="1143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t>SOME GLIMPSE OF COMPREHENSIVE  VIVA  </a:t>
            </a:r>
          </a:p>
        </p:txBody>
      </p:sp>
      <p:pic>
        <p:nvPicPr>
          <p:cNvPr id="2097169" name="Picture 3" descr="C:\Users\neeraj\Desktop\images.jpg"/>
          <p:cNvPicPr>
            <a:picLocks noChangeAspect="1" noChangeArrowheads="1"/>
          </p:cNvPicPr>
          <p:nvPr/>
        </p:nvPicPr>
        <p:blipFill>
          <a:blip r:embed="rId3"/>
          <a:srcRect/>
          <a:stretch>
            <a:fillRect/>
          </a:stretch>
        </p:blipFill>
        <p:spPr bwMode="auto">
          <a:xfrm>
            <a:off x="2971800" y="0"/>
            <a:ext cx="6172200" cy="1143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4" descr="Revision! What a nightmare.... Revision is hard but….. “Nothing easy is  worthwhile…. Nothing worthwhile is easy” - ppt download"/>
          <p:cNvPicPr>
            <a:picLocks noChangeAspect="1" noChangeArrowheads="1"/>
          </p:cNvPicPr>
          <p:nvPr/>
        </p:nvPicPr>
        <p:blipFill>
          <a:blip r:embed="rId3"/>
          <a:srcRect/>
          <a:stretch>
            <a:fillRect/>
          </a:stretch>
        </p:blipFill>
        <p:spPr bwMode="auto">
          <a:xfrm>
            <a:off x="5486400" y="76200"/>
            <a:ext cx="3657600" cy="6629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48624" name="TextBox 3"/>
          <p:cNvSpPr txBox="1"/>
          <p:nvPr/>
        </p:nvSpPr>
        <p:spPr>
          <a:xfrm>
            <a:off x="0" y="152400"/>
            <a:ext cx="5486400" cy="4409440"/>
          </a:xfrm>
          <a:prstGeom prst="rect">
            <a:avLst/>
          </a:prstGeom>
          <a:noFill/>
        </p:spPr>
        <p:txBody>
          <a:bodyPr wrap="square" rtlCol="0">
            <a:spAutoFit/>
          </a:bodyPr>
          <a:lstStyle/>
          <a:p>
            <a:pPr algn="ctr"/>
            <a:r>
              <a:rPr lang="en-US" sz="2800" b="1" dirty="0"/>
              <a:t>KURUSHETRA University has decided to conduct final year exams  in September, so for the preparation of these  exams   </a:t>
            </a:r>
          </a:p>
          <a:p>
            <a:endParaRPr lang="en-US" sz="2800" b="1" dirty="0"/>
          </a:p>
          <a:p>
            <a:endParaRPr lang="en-US" sz="2800" b="1" dirty="0"/>
          </a:p>
          <a:p>
            <a:endParaRPr lang="en-US" sz="2800" b="1" dirty="0"/>
          </a:p>
          <a:p>
            <a:pPr algn="ctr"/>
            <a:r>
              <a:rPr lang="en-US" sz="2800" b="1" dirty="0"/>
              <a:t>classes have been started by </a:t>
            </a:r>
          </a:p>
          <a:p>
            <a:pPr algn="ctr"/>
            <a:r>
              <a:rPr lang="en-US" sz="3200" b="1" dirty="0">
                <a:solidFill>
                  <a:schemeClr val="accent1"/>
                </a:solidFill>
              </a:rPr>
              <a:t>P.I.E.T COLLEGE FOR FINAL YEAR STUDENTS.</a:t>
            </a:r>
          </a:p>
        </p:txBody>
      </p:sp>
      <p:pic>
        <p:nvPicPr>
          <p:cNvPr id="2097171" name="Picture 2" descr="How to do revision right | The Headteacher's Blog"/>
          <p:cNvPicPr>
            <a:picLocks noChangeAspect="1" noChangeArrowheads="1"/>
          </p:cNvPicPr>
          <p:nvPr/>
        </p:nvPicPr>
        <p:blipFill>
          <a:blip r:embed="rId4"/>
          <a:srcRect/>
          <a:stretch>
            <a:fillRect/>
          </a:stretch>
        </p:blipFill>
        <p:spPr bwMode="auto">
          <a:xfrm>
            <a:off x="609600" y="2209800"/>
            <a:ext cx="3962400"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97172" name="Picture 6" descr="Online Revision tools for Teachers and Students | ICT Across the Curriculum"/>
          <p:cNvPicPr>
            <a:picLocks noChangeAspect="1" noChangeArrowheads="1"/>
          </p:cNvPicPr>
          <p:nvPr/>
        </p:nvPicPr>
        <p:blipFill>
          <a:blip r:embed="rId5"/>
          <a:srcRect/>
          <a:stretch>
            <a:fillRect/>
          </a:stretch>
        </p:blipFill>
        <p:spPr bwMode="auto">
          <a:xfrm>
            <a:off x="228600" y="4724401"/>
            <a:ext cx="4648200" cy="2133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2" descr="Farewell Stock Illustrations – 2,656 Farewell Stock Illustrations, Vectors  &amp; Clipart - Dreamstime"/>
          <p:cNvPicPr>
            <a:picLocks noChangeAspect="1" noChangeArrowheads="1"/>
          </p:cNvPicPr>
          <p:nvPr/>
        </p:nvPicPr>
        <p:blipFill>
          <a:blip r:embed="rId2"/>
          <a:srcRect/>
          <a:stretch>
            <a:fillRect/>
          </a:stretch>
        </p:blipFill>
        <p:spPr bwMode="auto">
          <a:xfrm>
            <a:off x="838200" y="-27039"/>
            <a:ext cx="7848600" cy="2133600"/>
          </a:xfrm>
          <a:prstGeom prst="rect">
            <a:avLst/>
          </a:prstGeom>
          <a:noFill/>
        </p:spPr>
      </p:pic>
      <p:sp>
        <p:nvSpPr>
          <p:cNvPr id="1048628" name="Rectangle 2"/>
          <p:cNvSpPr/>
          <p:nvPr/>
        </p:nvSpPr>
        <p:spPr>
          <a:xfrm>
            <a:off x="1219200" y="2133600"/>
            <a:ext cx="3733800" cy="685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t>2017 -2020 batch</a:t>
            </a:r>
          </a:p>
        </p:txBody>
      </p:sp>
      <p:pic>
        <p:nvPicPr>
          <p:cNvPr id="2097174" name="Picture 4" descr="C:\Users\neeraj\Downloads\IMG-20200804-WA0046.jpg"/>
          <p:cNvPicPr>
            <a:picLocks noChangeAspect="1" noChangeArrowheads="1"/>
          </p:cNvPicPr>
          <p:nvPr/>
        </p:nvPicPr>
        <p:blipFill>
          <a:blip r:embed="rId3"/>
          <a:srcRect/>
          <a:stretch>
            <a:fillRect/>
          </a:stretch>
        </p:blipFill>
        <p:spPr bwMode="auto">
          <a:xfrm>
            <a:off x="5634201" y="1981200"/>
            <a:ext cx="3509799" cy="4945626"/>
          </a:xfrm>
          <a:prstGeom prst="rect">
            <a:avLst/>
          </a:prstGeom>
          <a:noFill/>
        </p:spPr>
      </p:pic>
      <p:pic>
        <p:nvPicPr>
          <p:cNvPr id="2097175" name="Picture 5" descr="C:\Users\neeraj\Downloads\IMG-20200830-WA0051.jpg"/>
          <p:cNvPicPr>
            <a:picLocks noChangeAspect="1" noChangeArrowheads="1"/>
          </p:cNvPicPr>
          <p:nvPr/>
        </p:nvPicPr>
        <p:blipFill>
          <a:blip r:embed="rId4"/>
          <a:srcRect/>
          <a:stretch>
            <a:fillRect/>
          </a:stretch>
        </p:blipFill>
        <p:spPr bwMode="auto">
          <a:xfrm>
            <a:off x="0" y="3581401"/>
            <a:ext cx="5791200" cy="3276600"/>
          </a:xfrm>
          <a:prstGeom prst="rect">
            <a:avLst/>
          </a:prstGeom>
          <a:noFill/>
        </p:spPr>
      </p:pic>
      <p:pic>
        <p:nvPicPr>
          <p:cNvPr id="2097176" name="Picture 7" descr="Goodbye Stock Illustrations – 7,250 Goodbye Stock Illustrations, Vectors &amp;  Clipart - Dreamstime"/>
          <p:cNvPicPr>
            <a:picLocks noChangeAspect="1" noChangeArrowheads="1"/>
          </p:cNvPicPr>
          <p:nvPr/>
        </p:nvPicPr>
        <p:blipFill>
          <a:blip r:embed="rId5"/>
          <a:srcRect/>
          <a:stretch>
            <a:fillRect/>
          </a:stretch>
        </p:blipFill>
        <p:spPr bwMode="auto">
          <a:xfrm>
            <a:off x="0" y="2819400"/>
            <a:ext cx="5943600" cy="762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520</Words>
  <Application>Microsoft Office PowerPoint</Application>
  <PresentationFormat>On-screen Show (4:3)</PresentationFormat>
  <Paragraphs>110</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Aharoni</vt:lpstr>
      <vt:lpstr>Algerian</vt:lpstr>
      <vt:lpstr>Arial</vt:lpstr>
      <vt:lpstr>Arial Black</vt:lpstr>
      <vt:lpstr>Arial Narrow</vt:lpstr>
      <vt:lpstr>Calibri</vt:lpstr>
      <vt:lpstr>Noto Serif Telugu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Mr. Farewell- Nishant Miss  Farewell- Kritika Mr. Personality- Raman Miss Personality- Mehak Jain Mr. Evening- Sarthak Miss Evening- Sukhmani</vt:lpstr>
      <vt:lpstr>INDEPENDENCE DAY CELEBRATIONS</vt:lpstr>
      <vt:lpstr>PowerPoint Presentation</vt:lpstr>
      <vt:lpstr>PowerPoint Presentation</vt:lpstr>
      <vt:lpstr>Education is the key to unlock the GOLDEN door of FREEDOM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neeraj</dc:creator>
  <cp:lastModifiedBy>Dell</cp:lastModifiedBy>
  <cp:revision>1</cp:revision>
  <dcterms:created xsi:type="dcterms:W3CDTF">2020-09-01T10:07:03Z</dcterms:created>
  <dcterms:modified xsi:type="dcterms:W3CDTF">2020-09-07T04:26:04Z</dcterms:modified>
</cp:coreProperties>
</file>