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5" r:id="rId10"/>
    <p:sldId id="266" r:id="rId11"/>
    <p:sldId id="267" r:id="rId12"/>
    <p:sldId id="27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4CB6-E4F9-4B33-921B-D5B54BC50D27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CD7B-848C-449F-AAD1-5DE1F6F90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CD7B-848C-449F-AAD1-5DE1F6F902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5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8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F8B15F5-C634-4AC8-A433-5D8BBA5DF5C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C168D2A-0C64-472C-A7E6-C92F9768FE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862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CHHAVI JAIN  </a:t>
            </a:r>
            <a:r>
              <a:rPr lang="en-US" sz="2000" b="1" dirty="0">
                <a:solidFill>
                  <a:schemeClr val="tx1"/>
                </a:solidFill>
              </a:rPr>
              <a:t>14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4953000"/>
            <a:ext cx="37338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NANCY BANSAL </a:t>
            </a:r>
            <a:r>
              <a:rPr lang="en-US" sz="2000" b="1" dirty="0">
                <a:solidFill>
                  <a:schemeClr val="tx1"/>
                </a:solidFill>
              </a:rPr>
              <a:t>16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44196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AYUSHI PAHWA </a:t>
            </a:r>
            <a:r>
              <a:rPr lang="en-US" sz="2000" b="1" dirty="0">
                <a:solidFill>
                  <a:schemeClr val="tx1"/>
                </a:solidFill>
              </a:rPr>
              <a:t>15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5486400"/>
            <a:ext cx="3429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PRIYA BHARDWAJ </a:t>
            </a:r>
          </a:p>
          <a:p>
            <a:r>
              <a:rPr lang="en-US" sz="2000" b="1" dirty="0"/>
              <a:t>                             </a:t>
            </a:r>
            <a:r>
              <a:rPr lang="en-US" sz="2000" b="1" dirty="0">
                <a:solidFill>
                  <a:schemeClr val="tx1"/>
                </a:solidFill>
              </a:rPr>
              <a:t>17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286000"/>
            <a:ext cx="3581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CHARU ANEJA  </a:t>
            </a: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819400"/>
            <a:ext cx="35814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SUMAN YADAV </a:t>
            </a:r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6019800"/>
            <a:ext cx="33528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KRITIKA</a:t>
            </a:r>
            <a:r>
              <a:rPr lang="en-US" sz="2000" b="1" baseline="0" dirty="0"/>
              <a:t> ARORA  </a:t>
            </a:r>
            <a:r>
              <a:rPr lang="en-US" sz="2000" b="1" baseline="0" dirty="0">
                <a:solidFill>
                  <a:schemeClr val="tx1"/>
                </a:solidFill>
              </a:rPr>
              <a:t>19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3429000"/>
            <a:ext cx="3581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ANJALI LAKHINA  </a:t>
            </a:r>
            <a:r>
              <a:rPr lang="en-US" sz="2000" b="1" dirty="0">
                <a:solidFill>
                  <a:schemeClr val="tx1"/>
                </a:solidFill>
              </a:rPr>
              <a:t>12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7526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DHRITI</a:t>
            </a:r>
            <a:r>
              <a:rPr lang="en-US" sz="2000" b="1" baseline="0" dirty="0"/>
              <a:t> BHUTRA  </a:t>
            </a:r>
            <a:r>
              <a:rPr lang="en-US" sz="2000" b="1" baseline="0" dirty="0">
                <a:solidFill>
                  <a:schemeClr val="tx1"/>
                </a:solidFill>
              </a:rPr>
              <a:t>3</a:t>
            </a:r>
            <a:r>
              <a:rPr lang="en-US" sz="2000" b="1" baseline="30000" dirty="0">
                <a:solidFill>
                  <a:schemeClr val="tx1"/>
                </a:solidFill>
              </a:rPr>
              <a:t>rd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22860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JASIKA ARORA  </a:t>
            </a: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2819400"/>
            <a:ext cx="35052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JYOTIKA BAJAJ  </a:t>
            </a:r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" y="5486400"/>
            <a:ext cx="34290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SHEFALI JUNEJA </a:t>
            </a:r>
            <a:r>
              <a:rPr lang="en-US" sz="2000" b="1" dirty="0">
                <a:solidFill>
                  <a:schemeClr val="tx1"/>
                </a:solidFill>
              </a:rPr>
              <a:t>16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TAPSI KATYAL  </a:t>
            </a:r>
            <a:r>
              <a:rPr lang="en-US" sz="2000" b="1" dirty="0">
                <a:solidFill>
                  <a:schemeClr val="tx1"/>
                </a:solidFill>
              </a:rPr>
              <a:t>12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49530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PALLAVI JUNEJA  </a:t>
            </a:r>
            <a:r>
              <a:rPr lang="en-US" sz="2000" b="1" dirty="0">
                <a:solidFill>
                  <a:schemeClr val="tx1"/>
                </a:solidFill>
              </a:rPr>
              <a:t>16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 position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419600"/>
            <a:ext cx="3505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NIDHI </a:t>
            </a:r>
            <a:r>
              <a:rPr lang="en-US" sz="2000" b="1" dirty="0">
                <a:solidFill>
                  <a:schemeClr val="tx1"/>
                </a:solidFill>
              </a:rPr>
              <a:t>14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1200" y="304800"/>
            <a:ext cx="434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Aharoni" pitchFamily="2" charset="-79"/>
              </a:rPr>
              <a:t>     5</a:t>
            </a:r>
            <a:r>
              <a:rPr lang="en-US" sz="4400" b="1" baseline="30000" dirty="0">
                <a:latin typeface="+mj-lt"/>
                <a:cs typeface="Aharoni" pitchFamily="2" charset="-79"/>
              </a:rPr>
              <a:t>th</a:t>
            </a:r>
            <a:r>
              <a:rPr lang="en-US" sz="4400" b="1" dirty="0">
                <a:latin typeface="+mj-lt"/>
                <a:cs typeface="Aharoni" pitchFamily="2" charset="-79"/>
              </a:rPr>
              <a:t> </a:t>
            </a:r>
            <a:r>
              <a:rPr lang="en-US" sz="4400" dirty="0">
                <a:latin typeface="Aharoni" pitchFamily="2" charset="-79"/>
                <a:cs typeface="Aharoni" pitchFamily="2" charset="-79"/>
              </a:rPr>
              <a:t> SEMESTER</a:t>
            </a:r>
          </a:p>
        </p:txBody>
      </p:sp>
      <p:pic>
        <p:nvPicPr>
          <p:cNvPr id="1026" name="Picture 2" descr="C:\Users\neeraj\Desktop\New folder\New folder (2)\220px-Kurukshetra_University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"/>
            <a:ext cx="2114550" cy="1981200"/>
          </a:xfrm>
          <a:prstGeom prst="rect">
            <a:avLst/>
          </a:prstGeom>
          <a:noFill/>
        </p:spPr>
      </p:pic>
      <p:pic>
        <p:nvPicPr>
          <p:cNvPr id="1027" name="Picture 3" descr="C:\Users\neeraj\Desktop\New folder\New folder (2)\220px-Kurukshetra_University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0955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 DEPARTMENT DEBATE</a:t>
            </a:r>
          </a:p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COMPETITION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257800" y="609600"/>
            <a:ext cx="3733800" cy="2514600"/>
          </a:xfrm>
          <a:prstGeom prst="cloudCallout">
            <a:avLst>
              <a:gd name="adj1" fmla="val -48971"/>
              <a:gd name="adj2" fmla="val 8385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  <a:latin typeface="+mj-lt"/>
                <a:cs typeface="Aharoni" pitchFamily="2" charset="-79"/>
              </a:rPr>
              <a:t>RD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POSITION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SIMRAN CHHABRA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  <a:cs typeface="Aharoni" pitchFamily="2" charset="-79"/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  <a:latin typeface="+mj-lt"/>
                <a:cs typeface="Aharoni" pitchFamily="2" charset="-79"/>
              </a:rPr>
              <a:t>ND</a:t>
            </a:r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YEAR  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1"/>
            <a:ext cx="5105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69168"/>
            <a:ext cx="2743200" cy="2655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942087-CE57-41B2-8CF1-19B912943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486400" cy="480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D6ACC1C-BDF1-47BF-BB0E-C3B06EDC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Grand HOLI FUNCTION WAS ORGANIZED</a:t>
            </a:r>
            <a:endParaRPr lang="en-IN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1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61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Online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gency FB" pitchFamily="34" charset="0"/>
              </a:rPr>
              <a:t>Because of </a:t>
            </a:r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coronavirus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gency FB" pitchFamily="34" charset="0"/>
              </a:rPr>
              <a:t>all colleges are closed down. We cannot take  the risk of students life by gathering them at one place. But education is must  so  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PIET is providing online classes to students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gency FB" pitchFamily="34" charset="0"/>
              </a:rPr>
              <a:t>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752600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“Online Classes Ki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Taiyari</a:t>
            </a:r>
            <a:r>
              <a:rPr lang="en-US" sz="3200" b="1" dirty="0">
                <a:solidFill>
                  <a:srgbClr val="002060"/>
                </a:solidFill>
              </a:rPr>
              <a:t> digitally with us”. Stay  Home Stay Safe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Online Classes 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“No Academic Loss” </a:t>
            </a:r>
          </a:p>
          <a:p>
            <a:pPr algn="ctr"/>
            <a:r>
              <a:rPr lang="en-US" sz="2400" b="1" dirty="0">
                <a:latin typeface="Aharoni" pitchFamily="2" charset="-79"/>
                <a:cs typeface="Aharoni" pitchFamily="2" charset="-79"/>
              </a:rPr>
              <a:t>#PIET #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StudentSafety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B193-104B-4615-AF5F-0530D5284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599"/>
            <a:ext cx="3733800" cy="3726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986">
              <a:srgbClr val="C6D6E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raj\Desktop\New folder\New folder (2)\IMG-20200319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70" y="3886200"/>
            <a:ext cx="4670270" cy="30324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neeraj\Desktop\New folder\New folder (2)\IMG-20200319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4880000" cy="28800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neeraj\Desktop\New folder\New folder (2)\IMG-20200319-WA0013.jpg"/>
          <p:cNvPicPr>
            <a:picLocks noChangeAspect="1" noChangeArrowheads="1"/>
          </p:cNvPicPr>
          <p:nvPr/>
        </p:nvPicPr>
        <p:blipFill rotWithShape="1">
          <a:blip r:embed="rId4"/>
          <a:srcRect r="16890"/>
          <a:stretch/>
        </p:blipFill>
        <p:spPr bwMode="auto">
          <a:xfrm>
            <a:off x="4959295" y="2371628"/>
            <a:ext cx="4413305" cy="215592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neeraj\Desktop\New folder\New folder (2)\IMG-20200319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80000" cy="2232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C:\Users\neeraj\Desktop\New folder\New folder (2)\IMG-20200319-WA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502" y="-6724"/>
            <a:ext cx="4571898" cy="244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C:\Users\neeraj\Desktop\New folder\New folder (2)\IMG-20200319-WA00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8384" y="2209800"/>
            <a:ext cx="4630384" cy="2155924"/>
          </a:xfrm>
          <a:prstGeom prst="round2Diag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664251" y="1905000"/>
            <a:ext cx="3962400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2209800"/>
            <a:ext cx="3505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Connected Virtually with Students </a:t>
            </a:r>
          </a:p>
          <a:p>
            <a:pPr algn="ctr"/>
            <a:endParaRPr lang="en-US" sz="4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986">
              <a:srgbClr val="C6D6E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53F0-C84E-4AD2-A1B2-EED3BB11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492" y="4191000"/>
            <a:ext cx="5617002" cy="1012929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4400" b="1" dirty="0">
                <a:solidFill>
                  <a:srgbClr val="002060"/>
                </a:solidFill>
              </a:rPr>
              <a:t>MARCH 2020</a:t>
            </a:r>
            <a:endParaRPr lang="en-IN" sz="1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732FE0-AC18-47F9-90B7-38D74900C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0769"/>
          <a:stretch/>
        </p:blipFill>
        <p:spPr>
          <a:xfrm>
            <a:off x="1770267" y="434823"/>
            <a:ext cx="5603465" cy="4267200"/>
          </a:xfrm>
          <a:prstGeom prst="rect">
            <a:avLst/>
          </a:prstGeom>
          <a:gradFill>
            <a:gsLst>
              <a:gs pos="50986">
                <a:srgbClr val="C6D6E9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913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eraj\Desktop\New folder\20200305_204912.jpg"/>
          <p:cNvPicPr>
            <a:picLocks noChangeAspect="1" noChangeArrowheads="1"/>
          </p:cNvPicPr>
          <p:nvPr/>
        </p:nvPicPr>
        <p:blipFill rotWithShape="1">
          <a:blip r:embed="rId2"/>
          <a:srcRect l="9804" r="9804"/>
          <a:stretch/>
        </p:blipFill>
        <p:spPr bwMode="auto">
          <a:xfrm>
            <a:off x="0" y="267093"/>
            <a:ext cx="3505200" cy="6019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3505200" y="228601"/>
            <a:ext cx="5410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Calibri" pitchFamily="34" charset="0"/>
              </a:rPr>
              <a:t>VISION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cs typeface="Arabic Typesetting" pitchFamily="66" charset="-78"/>
              </a:rPr>
              <a:t>To provide business and administration knowledge to individuals so as they learn to handle and manage the operations of business in competitive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2667000"/>
            <a:ext cx="5257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MISSION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: To teach basic knowledge, skills and aptitude regarding business activities for running the business.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: To provide an opportunity of higher education in the field of business administration.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: To sharpen their operational skills by workshops.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895600" y="228600"/>
            <a:ext cx="5867400" cy="12192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HOD’s MESSAGE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0386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MR. ATUL GAUTAM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1536174"/>
            <a:ext cx="6172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The purpose of education is to teach budding managers to think and develop a capacity to reason our facts.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Learners should keep in mind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importance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of planning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prioritizing their time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the effective use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of it which are essential to achieve success. Learner’s should always think and review, discover the cause and effect of every event, in which they are involved. Do not surrender or become a salve to youthful fancies and indulgences. Be steady in your studies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Learn to enjoy hard work  particularly your studies</a:t>
            </a:r>
            <a:r>
              <a:rPr lang="en-US" sz="2800" b="1" dirty="0"/>
              <a:t>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5842337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“ WE CANNOT ALWAYS BUILD THE FUTURE FOR OUR  YOUTH, BUT WE CAN BUILD OUR YOUTH FOR THE FUTURE”.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haroni" pitchFamily="2" charset="-79"/>
              </a:rPr>
              <a:t>REMEMBER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“ THE REWARD OF EVERY GOOD ACTION WILL BE GOOD ONLY”. 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0" y="1143000"/>
            <a:ext cx="2895600" cy="2133600"/>
          </a:xfrm>
          <a:prstGeom prst="hexagon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DR. NANCY ARORA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2971800" y="1905000"/>
            <a:ext cx="2971800" cy="1752600"/>
          </a:xfrm>
          <a:prstGeom prst="pentagon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AARUSHI </a:t>
            </a:r>
          </a:p>
          <a:p>
            <a:pPr algn="ctr"/>
            <a:r>
              <a:rPr lang="en-US" sz="3200" b="1" dirty="0"/>
              <a:t>BBA 2</a:t>
            </a:r>
            <a:r>
              <a:rPr lang="en-US" sz="3200" b="1" baseline="30000" dirty="0"/>
              <a:t>ND</a:t>
            </a:r>
            <a:r>
              <a:rPr lang="en-US" sz="3200" b="1" dirty="0"/>
              <a:t> YEAR </a:t>
            </a:r>
          </a:p>
        </p:txBody>
      </p:sp>
      <p:sp>
        <p:nvSpPr>
          <p:cNvPr id="4" name="Hexagon 3"/>
          <p:cNvSpPr/>
          <p:nvPr/>
        </p:nvSpPr>
        <p:spPr>
          <a:xfrm>
            <a:off x="5943600" y="1143000"/>
            <a:ext cx="2971800" cy="2133600"/>
          </a:xfrm>
          <a:prstGeom prst="hexagon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MS. SAHIBA SHARMA </a:t>
            </a:r>
          </a:p>
        </p:txBody>
      </p:sp>
      <p:pic>
        <p:nvPicPr>
          <p:cNvPr id="5" name="Picture 2" descr="C:\Users\neeraj\Desktop\New folder\20200306_114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2667000" cy="3048000"/>
          </a:xfrm>
          <a:prstGeom prst="rect">
            <a:avLst/>
          </a:prstGeom>
          <a:noFill/>
        </p:spPr>
      </p:pic>
      <p:pic>
        <p:nvPicPr>
          <p:cNvPr id="6" name="Picture 2" descr="C:\Users\neeraj\Desktop\New folder\IMG-20200306-WA0048.jpg"/>
          <p:cNvPicPr>
            <a:picLocks noChangeAspect="1" noChangeArrowheads="1"/>
          </p:cNvPicPr>
          <p:nvPr/>
        </p:nvPicPr>
        <p:blipFill rotWithShape="1">
          <a:blip r:embed="rId4"/>
          <a:srcRect r="8333"/>
          <a:stretch/>
        </p:blipFill>
        <p:spPr bwMode="auto">
          <a:xfrm>
            <a:off x="6172200" y="3662363"/>
            <a:ext cx="2743200" cy="3043237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1148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haroni" pitchFamily="2" charset="-79"/>
                <a:cs typeface="Aharoni" pitchFamily="2" charset="-79"/>
              </a:rPr>
              <a:t>From  Editor’s </a:t>
            </a:r>
          </a:p>
          <a:p>
            <a:pPr algn="ctr"/>
            <a:r>
              <a:rPr lang="en-US" sz="6000" b="1" dirty="0">
                <a:latin typeface="Aharoni" pitchFamily="2" charset="-79"/>
                <a:cs typeface="Aharoni" pitchFamily="2" charset="-79"/>
              </a:rPr>
              <a:t>Desk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 COLLEGE   CRICKET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COMPETITION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4953000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haroni" pitchFamily="2" charset="-79"/>
                <a:cs typeface="Aharoni" pitchFamily="2" charset="-79"/>
              </a:rPr>
              <a:t>THE TEAM ALWAYS </a:t>
            </a:r>
          </a:p>
          <a:p>
            <a:pPr algn="ctr"/>
            <a:r>
              <a:rPr lang="en-US" sz="3600" b="1" dirty="0">
                <a:latin typeface="Aharoni" pitchFamily="2" charset="-79"/>
                <a:cs typeface="Aharoni" pitchFamily="2" charset="-79"/>
              </a:rPr>
              <a:t>PLAY TO WIN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b="6904"/>
          <a:stretch/>
        </p:blipFill>
        <p:spPr bwMode="auto">
          <a:xfrm>
            <a:off x="304800" y="4038601"/>
            <a:ext cx="3581400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neeraj\Desktop\New folder (2)\IMG-20200316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635" y="76200"/>
            <a:ext cx="491136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251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981200"/>
            <a:ext cx="4114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4400" b="1" baseline="30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ND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POSITION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secured by Aman Tyagi BBA, PIET   </a:t>
            </a:r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A9FF19B7-C35D-4EC3-95D3-84FB168A6AAD}"/>
              </a:ext>
            </a:extLst>
          </p:cNvPr>
          <p:cNvSpPr/>
          <p:nvPr/>
        </p:nvSpPr>
        <p:spPr>
          <a:xfrm>
            <a:off x="2895600" y="3276600"/>
            <a:ext cx="762000" cy="656734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eeraj\Desktop\New folder (2)\IMG-2020031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86868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neeraj\Desktop\New folder (2)\IMG-20200316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3276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neeraj\Desktop\New folder (2)\IMG-20200316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600200"/>
            <a:ext cx="3048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30480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itchFamily="82" charset="0"/>
              </a:rPr>
              <a:t>Proud moment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6FF87-9A5C-450C-95C1-A8DD5722C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6" y="-75416"/>
            <a:ext cx="2317168" cy="1780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5AE990-CE5F-4E0C-8AB2-1ABBB023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36975"/>
            <a:ext cx="8991600" cy="10584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</a:rPr>
              <a:t>Celebrated</a:t>
            </a:r>
            <a:b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</a:rPr>
              <a:t>Women’s Day</a:t>
            </a:r>
            <a:b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b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2000" b="1" dirty="0">
                <a:solidFill>
                  <a:srgbClr val="002060"/>
                </a:solidFill>
                <a:latin typeface="Algerian" panose="04020705040A02060702" pitchFamily="82" charset="0"/>
              </a:rPr>
              <a:t>    at ARYA COLLEGE, Panipat</a:t>
            </a:r>
            <a:endParaRPr lang="en-IN" sz="36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4A2E4-DF63-464B-A223-585507D04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" t="2222" r="3333" b="24444"/>
          <a:stretch/>
        </p:blipFill>
        <p:spPr>
          <a:xfrm>
            <a:off x="7543800" y="-37706"/>
            <a:ext cx="1600200" cy="1743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1BC59-8BD0-4E0E-B9C2-9F4961A8B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/>
          <a:stretch/>
        </p:blipFill>
        <p:spPr>
          <a:xfrm>
            <a:off x="2286001" y="4282027"/>
            <a:ext cx="5181599" cy="2575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9FB54-F678-4722-B518-2BABE3233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4956" r="4167"/>
          <a:stretch/>
        </p:blipFill>
        <p:spPr>
          <a:xfrm>
            <a:off x="2362200" y="1524000"/>
            <a:ext cx="5105400" cy="267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79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3048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UNIVERSITY POSITIONS</a:t>
            </a:r>
          </a:p>
        </p:txBody>
      </p:sp>
      <p:pic>
        <p:nvPicPr>
          <p:cNvPr id="3" name="Picture 2" descr="C:\Users\neeraj\Desktop\New folder (2)\220px-Kurukshetra_University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810000" cy="2286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800600" y="2590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1F497D"/>
                </a:solidFill>
                <a:latin typeface="+mj-lt"/>
                <a:cs typeface="Aharoni" pitchFamily="2" charset="-79"/>
              </a:rPr>
              <a:t>1st </a:t>
            </a:r>
            <a:r>
              <a:rPr lang="en-US" sz="3600" b="1" dirty="0">
                <a:solidFill>
                  <a:srgbClr val="1F497D"/>
                </a:solidFill>
                <a:latin typeface="Aharoni" pitchFamily="2" charset="-79"/>
                <a:cs typeface="Aharoni" pitchFamily="2" charset="-79"/>
              </a:rPr>
              <a:t> SEMESTER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2004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+mj-lt"/>
              </a:rPr>
              <a:t>“Education is</a:t>
            </a:r>
          </a:p>
          <a:p>
            <a:r>
              <a:rPr lang="en-US" sz="4400" b="1" dirty="0">
                <a:solidFill>
                  <a:srgbClr val="00B050"/>
                </a:solidFill>
                <a:latin typeface="+mj-lt"/>
              </a:rPr>
              <a:t>       power.” 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5638800" y="4648200"/>
            <a:ext cx="2209800" cy="1981200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SHIVAM  </a:t>
            </a:r>
            <a:r>
              <a:rPr lang="en-US" sz="2000" b="1" dirty="0">
                <a:solidFill>
                  <a:schemeClr val="tx1"/>
                </a:solidFill>
              </a:rPr>
              <a:t>20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9" name="7-Point Star 18"/>
          <p:cNvSpPr/>
          <p:nvPr/>
        </p:nvSpPr>
        <p:spPr>
          <a:xfrm>
            <a:off x="2819400" y="4572000"/>
            <a:ext cx="2362200" cy="2133600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TANIYA </a:t>
            </a:r>
            <a:r>
              <a:rPr lang="en-US" sz="2000" b="1" dirty="0">
                <a:solidFill>
                  <a:schemeClr val="tx1"/>
                </a:solidFill>
              </a:rPr>
              <a:t>19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304800" y="4572000"/>
            <a:ext cx="2362200" cy="2133600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KIRTI</a:t>
            </a:r>
            <a:r>
              <a:rPr lang="en-US" b="1" baseline="0" dirty="0"/>
              <a:t> GULATI  </a:t>
            </a:r>
            <a:r>
              <a:rPr lang="en-US" sz="2000" b="1" baseline="0" dirty="0">
                <a:solidFill>
                  <a:schemeClr val="tx1"/>
                </a:solidFill>
              </a:rPr>
              <a:t>10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baseline="0" dirty="0">
                <a:solidFill>
                  <a:schemeClr val="tx1"/>
                </a:solidFill>
              </a:rPr>
              <a:t> position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2819400" y="2438400"/>
            <a:ext cx="2362200" cy="2133600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ISHA MITTAL  </a:t>
            </a:r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304800" y="2438400"/>
            <a:ext cx="2438400" cy="2133600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CHINMEY JAIN   </a:t>
            </a:r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19400" y="46482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SHIVI GUPTA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5" name="Cloud 4"/>
          <p:cNvSpPr/>
          <p:nvPr/>
        </p:nvSpPr>
        <p:spPr>
          <a:xfrm>
            <a:off x="0" y="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AARUSHI </a:t>
            </a: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2</a:t>
            </a:r>
            <a:r>
              <a:rPr lang="en-US" sz="2000" b="1" baseline="30000" dirty="0">
                <a:solidFill>
                  <a:schemeClr val="tx1"/>
                </a:solidFill>
              </a:rPr>
              <a:t>nd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6" name="Cloud 5"/>
          <p:cNvSpPr/>
          <p:nvPr/>
        </p:nvSpPr>
        <p:spPr>
          <a:xfrm>
            <a:off x="0" y="23622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TANYA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12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7" name="Cloud 6"/>
          <p:cNvSpPr/>
          <p:nvPr/>
        </p:nvSpPr>
        <p:spPr>
          <a:xfrm>
            <a:off x="2743200" y="22860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SAKSHI GOEL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14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 </a:t>
            </a:r>
          </a:p>
        </p:txBody>
      </p:sp>
      <p:sp>
        <p:nvSpPr>
          <p:cNvPr id="8" name="Cloud 7"/>
          <p:cNvSpPr/>
          <p:nvPr/>
        </p:nvSpPr>
        <p:spPr>
          <a:xfrm>
            <a:off x="0" y="46482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SMILY BANSAL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9" name="Cloud 8"/>
          <p:cNvSpPr/>
          <p:nvPr/>
        </p:nvSpPr>
        <p:spPr>
          <a:xfrm>
            <a:off x="6477000" y="22860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DEEPALI</a:t>
            </a:r>
            <a:r>
              <a:rPr lang="en-US" sz="2000" b="1" baseline="0" dirty="0"/>
              <a:t> GARG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18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0" name="Cloud 9"/>
          <p:cNvSpPr/>
          <p:nvPr/>
        </p:nvSpPr>
        <p:spPr>
          <a:xfrm>
            <a:off x="2514600" y="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SONAM DOON</a:t>
            </a:r>
          </a:p>
          <a:p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7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1" name="Cloud 10"/>
          <p:cNvSpPr/>
          <p:nvPr/>
        </p:nvSpPr>
        <p:spPr>
          <a:xfrm>
            <a:off x="6477000" y="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GAURAV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2" name="Cloud 11"/>
          <p:cNvSpPr/>
          <p:nvPr/>
        </p:nvSpPr>
        <p:spPr>
          <a:xfrm>
            <a:off x="6324600" y="4648200"/>
            <a:ext cx="2362200" cy="22098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RIYA CHANANA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20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position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533400"/>
            <a:ext cx="99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+mj-lt"/>
                <a:cs typeface="Aharoni" pitchFamily="2" charset="-79"/>
              </a:rPr>
              <a:t>3</a:t>
            </a:r>
            <a:r>
              <a:rPr lang="en-US" sz="4400" b="1" baseline="30000" dirty="0">
                <a:solidFill>
                  <a:schemeClr val="tx2"/>
                </a:solidFill>
                <a:latin typeface="+mj-lt"/>
                <a:cs typeface="Aharoni" pitchFamily="2" charset="-79"/>
              </a:rPr>
              <a:t>RD</a:t>
            </a:r>
            <a:r>
              <a:rPr lang="en-US" sz="4400" b="1" dirty="0">
                <a:solidFill>
                  <a:schemeClr val="tx2"/>
                </a:solidFill>
                <a:latin typeface="+mj-lt"/>
                <a:cs typeface="Aharoni" pitchFamily="2" charset="-79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R 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400</TotalTime>
  <Words>476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Aharoni</vt:lpstr>
      <vt:lpstr>Algerian</vt:lpstr>
      <vt:lpstr>Arial Black</vt:lpstr>
      <vt:lpstr>Arial Narrow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Celebrated Women’s Day      at ARYA COLLEGE, Panipat</vt:lpstr>
      <vt:lpstr>PowerPoint Presentation</vt:lpstr>
      <vt:lpstr>PowerPoint Presentation</vt:lpstr>
      <vt:lpstr>PowerPoint Presentation</vt:lpstr>
      <vt:lpstr>PowerPoint Presentation</vt:lpstr>
      <vt:lpstr>Grand HOLI FUNCTION WAS ORGANIZED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neeraj</dc:creator>
  <cp:lastModifiedBy>shubham sharma</cp:lastModifiedBy>
  <cp:revision>44</cp:revision>
  <dcterms:created xsi:type="dcterms:W3CDTF">2020-03-28T10:12:00Z</dcterms:created>
  <dcterms:modified xsi:type="dcterms:W3CDTF">2020-04-03T17:27:23Z</dcterms:modified>
</cp:coreProperties>
</file>