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8" r:id="rId2"/>
    <p:sldId id="279" r:id="rId3"/>
    <p:sldId id="280" r:id="rId4"/>
    <p:sldId id="281" r:id="rId5"/>
    <p:sldId id="256" r:id="rId6"/>
    <p:sldId id="257" r:id="rId7"/>
    <p:sldId id="270" r:id="rId8"/>
    <p:sldId id="258" r:id="rId9"/>
    <p:sldId id="271" r:id="rId10"/>
    <p:sldId id="259" r:id="rId11"/>
    <p:sldId id="260" r:id="rId12"/>
    <p:sldId id="273" r:id="rId13"/>
    <p:sldId id="276" r:id="rId14"/>
    <p:sldId id="261" r:id="rId15"/>
    <p:sldId id="262" r:id="rId16"/>
    <p:sldId id="277" r:id="rId17"/>
    <p:sldId id="275" r:id="rId18"/>
    <p:sldId id="264" r:id="rId19"/>
    <p:sldId id="263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014" autoAdjust="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F06E0A8-39D3-4003-B63C-978B1B89BAC7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1F9E074-86CC-4816-9F15-F0D898979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E0A8-39D3-4003-B63C-978B1B89BAC7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E074-86CC-4816-9F15-F0D898979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E0A8-39D3-4003-B63C-978B1B89BAC7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E074-86CC-4816-9F15-F0D898979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06E0A8-39D3-4003-B63C-978B1B89BAC7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F9E074-86CC-4816-9F15-F0D898979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F06E0A8-39D3-4003-B63C-978B1B89BAC7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1F9E074-86CC-4816-9F15-F0D898979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E0A8-39D3-4003-B63C-978B1B89BAC7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E074-86CC-4816-9F15-F0D898979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E0A8-39D3-4003-B63C-978B1B89BAC7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E074-86CC-4816-9F15-F0D898979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06E0A8-39D3-4003-B63C-978B1B89BAC7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F9E074-86CC-4816-9F15-F0D898979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E0A8-39D3-4003-B63C-978B1B89BAC7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E074-86CC-4816-9F15-F0D898979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06E0A8-39D3-4003-B63C-978B1B89BAC7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F9E074-86CC-4816-9F15-F0D898979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06E0A8-39D3-4003-B63C-978B1B89BAC7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F9E074-86CC-4816-9F15-F0D898979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06E0A8-39D3-4003-B63C-978B1B89BAC7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F9E074-86CC-4816-9F15-F0D898979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7.svg"/><Relationship Id="rId4" Type="http://schemas.openxmlformats.org/officeDocument/2006/relationships/image" Target="../media/image26.png"/><Relationship Id="rId9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6729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61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1582112-343A-4C6C-8440-C45ED9BB46FF}"/>
              </a:ext>
            </a:extLst>
          </p:cNvPr>
          <p:cNvSpPr/>
          <p:nvPr/>
        </p:nvSpPr>
        <p:spPr>
          <a:xfrm>
            <a:off x="1371600" y="2057400"/>
            <a:ext cx="7543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DEPARTMENT OF BUSINESS STUDIES</a:t>
            </a: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NEWSLETTER                                                                      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NOVEMBER 2020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STUDENTS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participated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great enthusiasm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G-20201129-WA006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8108" b="10810"/>
          <a:stretch>
            <a:fillRect/>
          </a:stretch>
        </p:blipFill>
        <p:spPr>
          <a:xfrm>
            <a:off x="-5670" y="1785926"/>
            <a:ext cx="4618988" cy="5072074"/>
          </a:xfrm>
        </p:spPr>
      </p:pic>
      <p:pic>
        <p:nvPicPr>
          <p:cNvPr id="5" name="Picture 4" descr="IMG-20201129-WA0081.jpg"/>
          <p:cNvPicPr>
            <a:picLocks noChangeAspect="1"/>
          </p:cNvPicPr>
          <p:nvPr/>
        </p:nvPicPr>
        <p:blipFill>
          <a:blip r:embed="rId3"/>
          <a:srcRect b="5882"/>
          <a:stretch>
            <a:fillRect/>
          </a:stretch>
        </p:blipFill>
        <p:spPr>
          <a:xfrm>
            <a:off x="4500562" y="1785926"/>
            <a:ext cx="4429156" cy="507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186766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WELL PLANNED AND COORDINATED ONLINE EVENTS WERE ORGANIZED AND STUDENTS ACTIVE PARTICIPATION MADE THIS CULTURAL WEEK A SUCCESS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Picture 7" descr="IMG-20201129-WA0030.jpg"/>
          <p:cNvPicPr>
            <a:picLocks noChangeAspect="1"/>
          </p:cNvPicPr>
          <p:nvPr/>
        </p:nvPicPr>
        <p:blipFill>
          <a:blip r:embed="rId2"/>
          <a:srcRect l="16894" t="9424" r="13163" b="8450"/>
          <a:stretch>
            <a:fillRect/>
          </a:stretch>
        </p:blipFill>
        <p:spPr>
          <a:xfrm>
            <a:off x="785786" y="1801801"/>
            <a:ext cx="7286676" cy="4938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201129-WA006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7692" b="8848"/>
          <a:stretch>
            <a:fillRect/>
          </a:stretch>
        </p:blipFill>
        <p:spPr>
          <a:xfrm>
            <a:off x="0" y="0"/>
            <a:ext cx="8835661" cy="5214950"/>
          </a:xfrm>
        </p:spPr>
      </p:pic>
      <p:sp>
        <p:nvSpPr>
          <p:cNvPr id="3" name="Flowchart: Alternate Process 2"/>
          <p:cNvSpPr/>
          <p:nvPr/>
        </p:nvSpPr>
        <p:spPr>
          <a:xfrm>
            <a:off x="285720" y="5357826"/>
            <a:ext cx="7643866" cy="114300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VIRTUAL CULTURAL WEEK  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7C05FA-02E6-48F0-A8EE-C434EEC5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554"/>
            <a:ext cx="3086368" cy="38956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DAA1037-F143-4197-A25C-8680DE73C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297" y="48951"/>
            <a:ext cx="1073522" cy="143136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26DC5A2-4962-4668-9268-D6895178FE5B}"/>
              </a:ext>
            </a:extLst>
          </p:cNvPr>
          <p:cNvSpPr txBox="1"/>
          <p:nvPr/>
        </p:nvSpPr>
        <p:spPr>
          <a:xfrm>
            <a:off x="0" y="6119336"/>
            <a:ext cx="36883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Suresh Bedi</a:t>
            </a:r>
          </a:p>
          <a:p>
            <a:pPr fontAlgn="base"/>
            <a:r>
              <a:rPr lang="en-US" dirty="0"/>
              <a:t>Chief Academic Mentor</a:t>
            </a:r>
            <a:endParaRPr lang="en-IN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Graphic 20" descr="Graduation cap">
            <a:extLst>
              <a:ext uri="{FF2B5EF4-FFF2-40B4-BE49-F238E27FC236}">
                <a16:creationId xmlns:a16="http://schemas.microsoft.com/office/drawing/2014/main" xmlns="" id="{689E5480-AB1B-4EA2-A7BE-DE6071127F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59060" y="-90626"/>
            <a:ext cx="569326" cy="73448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F9842B9-2717-4973-8FAD-E6CA6AE4DE03}"/>
              </a:ext>
            </a:extLst>
          </p:cNvPr>
          <p:cNvSpPr txBox="1"/>
          <p:nvPr/>
        </p:nvSpPr>
        <p:spPr>
          <a:xfrm>
            <a:off x="4542058" y="-27564"/>
            <a:ext cx="1696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1058D60-AD8E-488F-805A-6773B751CB59}"/>
              </a:ext>
            </a:extLst>
          </p:cNvPr>
          <p:cNvSpPr/>
          <p:nvPr/>
        </p:nvSpPr>
        <p:spPr>
          <a:xfrm>
            <a:off x="3811405" y="453033"/>
            <a:ext cx="40099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M.A. (Economics), 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Ph.D. in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International Business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F48D5A7-5D56-441C-ADD8-DCD6F7150A6A}"/>
              </a:ext>
            </a:extLst>
          </p:cNvPr>
          <p:cNvSpPr txBox="1"/>
          <p:nvPr/>
        </p:nvSpPr>
        <p:spPr>
          <a:xfrm>
            <a:off x="4476501" y="1593750"/>
            <a:ext cx="2595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Previous Experience</a:t>
            </a:r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ED1A831-A0C8-472B-BA97-60F2E4997FDB}"/>
              </a:ext>
            </a:extLst>
          </p:cNvPr>
          <p:cNvSpPr txBox="1"/>
          <p:nvPr/>
        </p:nvSpPr>
        <p:spPr>
          <a:xfrm>
            <a:off x="3725335" y="2220334"/>
            <a:ext cx="48973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Dean, Faculty of Management Studies, Manav Rachna International University, Faridabad.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Dean of Faculty,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Apeejay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School of Management.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Professor (Economic Environment &amp; Strategy), &amp; Dean (Administration), IMT, Ghaziabad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Director, Institute of Management Studies &amp; Research , Maharishi Dayanand University,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Rohtak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1" name="Graphic 30" descr="Office worker">
            <a:extLst>
              <a:ext uri="{FF2B5EF4-FFF2-40B4-BE49-F238E27FC236}">
                <a16:creationId xmlns:a16="http://schemas.microsoft.com/office/drawing/2014/main" xmlns="" id="{863089A5-D4DC-402F-AE43-A593E11245A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91851" y="1346594"/>
            <a:ext cx="501719" cy="64726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760DD2F-C8C0-43B1-8EFF-1E68B3E82B5B}"/>
              </a:ext>
            </a:extLst>
          </p:cNvPr>
          <p:cNvSpPr txBox="1"/>
          <p:nvPr/>
        </p:nvSpPr>
        <p:spPr>
          <a:xfrm>
            <a:off x="4000496" y="5929330"/>
            <a:ext cx="2979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08DEA3C-49CE-4151-A695-0D2BD37DC9B7}"/>
              </a:ext>
            </a:extLst>
          </p:cNvPr>
          <p:cNvSpPr txBox="1"/>
          <p:nvPr/>
        </p:nvSpPr>
        <p:spPr>
          <a:xfrm>
            <a:off x="3811405" y="5207122"/>
            <a:ext cx="43324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Guided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more than 30 Ph.D. thesis</a:t>
            </a:r>
            <a:endParaRPr lang="en-IN" sz="2000" dirty="0"/>
          </a:p>
        </p:txBody>
      </p:sp>
      <p:pic>
        <p:nvPicPr>
          <p:cNvPr id="37" name="Graphic 36" descr="Document">
            <a:extLst>
              <a:ext uri="{FF2B5EF4-FFF2-40B4-BE49-F238E27FC236}">
                <a16:creationId xmlns:a16="http://schemas.microsoft.com/office/drawing/2014/main" xmlns="" id="{42ECF917-7FF3-42EC-9D65-F5F6AA0F1C3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643306" y="5786454"/>
            <a:ext cx="423597" cy="564796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85720" y="142852"/>
            <a:ext cx="342902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EXPERT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LECTURE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0649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714348" y="285728"/>
            <a:ext cx="7901014" cy="1000108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Students attended online lecture by Prof. S. K. </a:t>
            </a:r>
            <a:r>
              <a:rPr lang="en-US" dirty="0" err="1" smtClean="0"/>
              <a:t>Bedi</a:t>
            </a:r>
            <a:r>
              <a:rPr lang="en-US" dirty="0" smtClean="0"/>
              <a:t> following social distancing rules.</a:t>
            </a:r>
            <a:endParaRPr lang="en-US" dirty="0"/>
          </a:p>
        </p:txBody>
      </p:sp>
      <p:sp>
        <p:nvSpPr>
          <p:cNvPr id="12" name="Sound"/>
          <p:cNvSpPr>
            <a:spLocks noEditPoints="1" noChangeArrowheads="1"/>
          </p:cNvSpPr>
          <p:nvPr/>
        </p:nvSpPr>
        <p:spPr bwMode="auto">
          <a:xfrm>
            <a:off x="214282" y="1142984"/>
            <a:ext cx="1500198" cy="1285884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Content Placeholder 3" descr="IMG-20201129-WA000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1785918" y="2143116"/>
            <a:ext cx="7000892" cy="450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3684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4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ONLINE DIGITAL MARKETING WORKSHOP</a:t>
            </a:r>
            <a:endParaRPr lang="en-US" sz="4400" b="1" u="sng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G-20201129-WA002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5068" t="10959" r="17809" b="10959"/>
          <a:stretch>
            <a:fillRect/>
          </a:stretch>
        </p:blipFill>
        <p:spPr>
          <a:xfrm>
            <a:off x="2071670" y="1857340"/>
            <a:ext cx="4298813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201106-WA002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42876"/>
            <a:ext cx="7856703" cy="664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201129-WA002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-69129"/>
            <a:ext cx="9001156" cy="6927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929618" cy="7858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WEBINAR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G-20201129-WA001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142984"/>
            <a:ext cx="7858180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WEBINAR ON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PASSPORT TO A GLOBAL CAREER WITH CMA(US)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2143116"/>
            <a:ext cx="8401080" cy="4429156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Mr.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urthy heads the Institutional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Partnership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international skill development corporation.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Mr.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ikas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Khosla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with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overall experience of 13 years has worked with some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prestigious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companies like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American express.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various Guest Lectures/ Workshops/ Webinars/ Expert lectures students actively participated and interacted with the speakers.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ur Vision Mission Goal Ppt Powerpoint Presentation Outline Templates |  Graphics Presentation | Background for PowerPoint | PPT Designs | Slide  Desig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09600" y="4038600"/>
            <a:ext cx="2438400" cy="2819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“To be a world leader in business education, research and engagement, helping to create a better knowledge society.”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00" y="4114801"/>
            <a:ext cx="2362200" cy="2743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:Systematic academic support and mentoring</a:t>
            </a:r>
          </a:p>
          <a:p>
            <a:r>
              <a:rPr lang="en-US" b="1" dirty="0"/>
              <a:t>: Inter department collaborations</a:t>
            </a:r>
          </a:p>
          <a:p>
            <a:r>
              <a:rPr lang="en-US" b="1" dirty="0"/>
              <a:t>:Start up ecosystem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4038600"/>
            <a:ext cx="2362200" cy="281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To teach basic knowledge, skills and aptitude regarding business activities for running the business. and to provide an opportunity of higher education in the field of business administration</a:t>
            </a:r>
            <a:r>
              <a:rPr lang="en-US" b="1" dirty="0"/>
              <a:t>. </a:t>
            </a:r>
          </a:p>
        </p:txBody>
      </p:sp>
      <p:pic>
        <p:nvPicPr>
          <p:cNvPr id="8" name="Picture 7" descr="BBA | Acropolis Institute of Management Studies &amp; Resea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24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6df4fe95840dfbf2be49f961f6f7f30.png"/>
          <p:cNvPicPr>
            <a:picLocks noChangeAspect="1"/>
          </p:cNvPicPr>
          <p:nvPr/>
        </p:nvPicPr>
        <p:blipFill>
          <a:blip r:embed="rId2"/>
          <a:srcRect l="17708" t="7291" r="13541" b="8333"/>
          <a:stretch>
            <a:fillRect/>
          </a:stretch>
        </p:blipFill>
        <p:spPr>
          <a:xfrm>
            <a:off x="2357422" y="500042"/>
            <a:ext cx="4714908" cy="5786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usiness-white-PP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143000" y="228600"/>
            <a:ext cx="7467600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HOD’S MESSAGE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5600" y="1214422"/>
            <a:ext cx="6248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The purpose of education is to teach budding managers to </a:t>
            </a:r>
            <a:r>
              <a:rPr lang="en-US" b="1" dirty="0"/>
              <a:t>think</a:t>
            </a:r>
            <a:r>
              <a:rPr lang="en-US" sz="2000" b="1" dirty="0"/>
              <a:t> and develop a capacity to reason our facts. </a:t>
            </a:r>
            <a:r>
              <a:rPr lang="en-US" sz="2000" b="1" i="1" dirty="0">
                <a:solidFill>
                  <a:srgbClr val="002060"/>
                </a:solidFill>
              </a:rPr>
              <a:t>Learners should keep in mind the importance of planning and prioritizing their time and the effective use of it which are essential to achieve success</a:t>
            </a:r>
            <a:r>
              <a:rPr lang="en-US" sz="2000" b="1" dirty="0"/>
              <a:t>. Learner’s should always think and review, discover the cause and effect of every event, in which they are involved. Do not surrender or become a salve to youthful fancies and indulgences. Be steady in your studies.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4714884"/>
            <a:ext cx="960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“ WE CANNOT ALWAYS BUILD THE FUTURE FOR OUR  YOUTH, BUT WE CAN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BUILD OUR YOUTH FOR THE FUTURE”. </a:t>
            </a:r>
            <a:r>
              <a:rPr lang="en-US" sz="2000" b="1" u="sng" dirty="0">
                <a:latin typeface="Arial Narrow" pitchFamily="34" charset="0"/>
                <a:cs typeface="Aharoni" pitchFamily="2" charset="-79"/>
              </a:rPr>
              <a:t>REMEMBER</a:t>
            </a:r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“ THE REWARD OF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EVERY GOOD ACTION WILL BE GOOD ONLY”. </a:t>
            </a:r>
            <a:endParaRPr lang="en-US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03860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haroni" pitchFamily="2" charset="-79"/>
                <a:cs typeface="Aharoni" pitchFamily="2" charset="-79"/>
              </a:rPr>
              <a:t>MR. ATUL GAUTAM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657671"/>
            <a:ext cx="960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“Learn to enjoy hard work  particularly your studies”.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99EA54A-9FFD-47D4-A723-4DB2120480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24" t="4627" r="8892" b="5698"/>
          <a:stretch/>
        </p:blipFill>
        <p:spPr>
          <a:xfrm>
            <a:off x="254779" y="1562100"/>
            <a:ext cx="2514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106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From  Editor’s Desk</a:t>
            </a:r>
          </a:p>
        </p:txBody>
      </p:sp>
      <p:pic>
        <p:nvPicPr>
          <p:cNvPr id="5" name="Picture 4" descr="C:\Users\neeraj\Desktop\New folder\IMG-20200306-WA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2514600" cy="2133600"/>
          </a:xfrm>
          <a:prstGeom prst="round1Rect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C:\Users\neeraj\Desktop\New folder\New folder\IMG-20200502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219200"/>
            <a:ext cx="2514600" cy="2057400"/>
          </a:xfrm>
          <a:prstGeom prst="round2SameRect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 descr="C:\Users\neeraj\Downloads\20200904_104214.jpg"/>
          <p:cNvPicPr>
            <a:picLocks noChangeAspect="1" noChangeArrowheads="1"/>
          </p:cNvPicPr>
          <p:nvPr/>
        </p:nvPicPr>
        <p:blipFill rotWithShape="1">
          <a:blip r:embed="rId4" cstate="print"/>
          <a:srcRect r="23742" b="18271"/>
          <a:stretch/>
        </p:blipFill>
        <p:spPr bwMode="auto">
          <a:xfrm>
            <a:off x="4724400" y="4038600"/>
            <a:ext cx="1905000" cy="2220062"/>
          </a:xfrm>
          <a:prstGeom prst="rect">
            <a:avLst/>
          </a:prstGeom>
          <a:noFill/>
        </p:spPr>
      </p:pic>
      <p:pic>
        <p:nvPicPr>
          <p:cNvPr id="8" name="Picture 5" descr="C:\Users\neeraj\Desktop\20200502_015352.jpg"/>
          <p:cNvPicPr>
            <a:picLocks noChangeAspect="1" noChangeArrowheads="1"/>
          </p:cNvPicPr>
          <p:nvPr/>
        </p:nvPicPr>
        <p:blipFill rotWithShape="1">
          <a:blip r:embed="rId5" cstate="print"/>
          <a:srcRect l="13031" r="27586" b="20572"/>
          <a:stretch/>
        </p:blipFill>
        <p:spPr bwMode="auto">
          <a:xfrm>
            <a:off x="6858000" y="4038601"/>
            <a:ext cx="1828800" cy="2186254"/>
          </a:xfrm>
          <a:prstGeom prst="rect">
            <a:avLst/>
          </a:prstGeom>
          <a:noFill/>
        </p:spPr>
      </p:pic>
      <p:pic>
        <p:nvPicPr>
          <p:cNvPr id="9" name="Picture 2" descr="C:\Users\neeraj\Downloads\IMG-20200904-WA0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4038600"/>
            <a:ext cx="1905000" cy="217714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8600" y="3429000"/>
            <a:ext cx="2866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Aharoni" pitchFamily="2" charset="-79"/>
                <a:cs typeface="Aharoni" pitchFamily="2" charset="-79"/>
              </a:rPr>
              <a:t>MS. SAHIBA SHARMA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0800" y="3429000"/>
            <a:ext cx="2597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Aharoni" pitchFamily="2" charset="-79"/>
                <a:cs typeface="Aharoni" pitchFamily="2" charset="-79"/>
              </a:rPr>
              <a:t>DR. NANCY ARORA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211669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Radha</a:t>
            </a:r>
            <a:r>
              <a:rPr lang="en-US" sz="2000" b="1" dirty="0"/>
              <a:t> </a:t>
            </a:r>
          </a:p>
          <a:p>
            <a:pPr algn="ctr"/>
            <a:r>
              <a:rPr lang="en-US" sz="2000" b="1" dirty="0"/>
              <a:t>BBA 2</a:t>
            </a:r>
            <a:r>
              <a:rPr lang="en-US" sz="2000" b="1" baseline="30000" dirty="0"/>
              <a:t>nd</a:t>
            </a:r>
            <a:r>
              <a:rPr lang="en-US" sz="2000" b="1" dirty="0"/>
              <a:t> year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2200" y="6150114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Jasjeet</a:t>
            </a:r>
            <a:r>
              <a:rPr lang="en-US" sz="2000" b="1" dirty="0"/>
              <a:t> </a:t>
            </a:r>
          </a:p>
          <a:p>
            <a:pPr algn="ctr"/>
            <a:r>
              <a:rPr lang="en-US" sz="2000" b="1" dirty="0"/>
              <a:t>BBA 2</a:t>
            </a:r>
            <a:r>
              <a:rPr lang="en-US" sz="2000" b="1" baseline="30000" dirty="0"/>
              <a:t>nd</a:t>
            </a:r>
            <a:r>
              <a:rPr lang="en-US" sz="2000" b="1" dirty="0"/>
              <a:t> year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81800" y="6211669"/>
            <a:ext cx="236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Aarushi</a:t>
            </a:r>
            <a:endParaRPr lang="en-US" sz="2000" b="1" dirty="0"/>
          </a:p>
          <a:p>
            <a:pPr algn="ctr"/>
            <a:r>
              <a:rPr lang="en-US" sz="2000" b="1" dirty="0"/>
              <a:t>BBA 3</a:t>
            </a:r>
            <a:r>
              <a:rPr lang="en-US" sz="2000" b="1" baseline="30000" dirty="0"/>
              <a:t>rd</a:t>
            </a:r>
            <a:r>
              <a:rPr lang="en-US" sz="2000" b="1" dirty="0"/>
              <a:t> year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8200" y="6211669"/>
            <a:ext cx="205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Sanjul</a:t>
            </a:r>
            <a:r>
              <a:rPr lang="en-US" sz="2000" b="1" dirty="0"/>
              <a:t> </a:t>
            </a:r>
          </a:p>
          <a:p>
            <a:pPr algn="ctr"/>
            <a:r>
              <a:rPr lang="en-US" sz="2000" b="1" dirty="0"/>
              <a:t>BBA 3</a:t>
            </a:r>
            <a:r>
              <a:rPr lang="en-US" sz="2000" b="1" baseline="30000" dirty="0"/>
              <a:t>rd</a:t>
            </a:r>
            <a:r>
              <a:rPr lang="en-US" sz="2000" b="1" dirty="0"/>
              <a:t> year</a:t>
            </a:r>
          </a:p>
        </p:txBody>
      </p:sp>
      <p:pic>
        <p:nvPicPr>
          <p:cNvPr id="16" name="Picture 8" descr="Panipat Institute Of Engineering And Technology (PIET) Panipat -Admissions  2020, Ranking, Placement, Fee Struct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1524000"/>
            <a:ext cx="1724025" cy="12192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00364" y="3048000"/>
            <a:ext cx="2790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BBA DEPARTMENT</a:t>
            </a:r>
          </a:p>
        </p:txBody>
      </p:sp>
      <p:pic>
        <p:nvPicPr>
          <p:cNvPr id="18" name="Picture 17" descr="WhatsApp Image 2020-10-02 at 9.20.05 PM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" y="4038600"/>
            <a:ext cx="19812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32" y="285729"/>
            <a:ext cx="6929486" cy="42862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VIRTUAL CULTURAL WEEK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3438" y="1000108"/>
            <a:ext cx="4286280" cy="557216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BBA department organized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“VIRTUAL  CULTURAL WEEK”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(6 Nov – 11 Nov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900" b="0" dirty="0" smtClean="0">
                <a:solidFill>
                  <a:schemeClr val="tx1"/>
                </a:solidFill>
              </a:rPr>
              <a:t>Under the esteemed guidance of Prof. (Dr.) B</a:t>
            </a:r>
            <a:r>
              <a:rPr lang="en-US" sz="2900" b="0" dirty="0" smtClean="0">
                <a:solidFill>
                  <a:schemeClr val="tx1"/>
                </a:solidFill>
              </a:rPr>
              <a:t>. B</a:t>
            </a:r>
            <a:r>
              <a:rPr lang="en-US" sz="2900" b="0" dirty="0" smtClean="0">
                <a:solidFill>
                  <a:schemeClr val="tx1"/>
                </a:solidFill>
              </a:rPr>
              <a:t>. Sharma (</a:t>
            </a:r>
            <a:r>
              <a:rPr lang="en-US" sz="2900" b="0" dirty="0" err="1" smtClean="0">
                <a:solidFill>
                  <a:schemeClr val="tx1"/>
                </a:solidFill>
              </a:rPr>
              <a:t>DSW</a:t>
            </a:r>
            <a:r>
              <a:rPr lang="en-US" sz="2900" b="0" dirty="0" smtClean="0">
                <a:solidFill>
                  <a:schemeClr val="tx1"/>
                </a:solidFill>
              </a:rPr>
              <a:t>), the Cultural Society of </a:t>
            </a:r>
            <a:r>
              <a:rPr lang="en-US" sz="2900" b="0" dirty="0" err="1" smtClean="0">
                <a:solidFill>
                  <a:schemeClr val="tx1"/>
                </a:solidFill>
              </a:rPr>
              <a:t>Panipat</a:t>
            </a:r>
            <a:r>
              <a:rPr lang="en-US" sz="2900" b="0" dirty="0" smtClean="0">
                <a:solidFill>
                  <a:schemeClr val="tx1"/>
                </a:solidFill>
              </a:rPr>
              <a:t> Institute of Engineering and Technology &amp; PIET NCR College </a:t>
            </a:r>
            <a:r>
              <a:rPr lang="en-US" sz="2900" b="0" dirty="0" smtClean="0">
                <a:solidFill>
                  <a:schemeClr val="tx1"/>
                </a:solidFill>
              </a:rPr>
              <a:t>organized “</a:t>
            </a:r>
            <a:r>
              <a:rPr lang="en-US" sz="2900" b="0" dirty="0" smtClean="0">
                <a:solidFill>
                  <a:schemeClr val="tx1"/>
                </a:solidFill>
              </a:rPr>
              <a:t>Virtual Cultural Week</a:t>
            </a:r>
            <a:r>
              <a:rPr lang="en-US" sz="2900" b="0" dirty="0" smtClean="0">
                <a:solidFill>
                  <a:schemeClr val="tx1"/>
                </a:solidFill>
              </a:rPr>
              <a:t>”. </a:t>
            </a:r>
          </a:p>
          <a:p>
            <a:pPr algn="just"/>
            <a:endParaRPr lang="en-US" sz="2900" b="0" dirty="0" smtClean="0">
              <a:solidFill>
                <a:schemeClr val="tx1"/>
              </a:solidFill>
            </a:endParaRPr>
          </a:p>
          <a:p>
            <a:pPr algn="just"/>
            <a:r>
              <a:rPr lang="en-US" sz="2900" b="0" dirty="0" smtClean="0">
                <a:solidFill>
                  <a:schemeClr val="tx1"/>
                </a:solidFill>
              </a:rPr>
              <a:t>Organizing Committee:</a:t>
            </a:r>
          </a:p>
          <a:p>
            <a:pPr algn="just"/>
            <a:r>
              <a:rPr lang="en-US" sz="2900" b="0" dirty="0" smtClean="0">
                <a:solidFill>
                  <a:schemeClr val="tx1"/>
                </a:solidFill>
              </a:rPr>
              <a:t>Ms. </a:t>
            </a:r>
            <a:r>
              <a:rPr lang="en-US" sz="2900" b="0" dirty="0" err="1" smtClean="0">
                <a:solidFill>
                  <a:schemeClr val="tx1"/>
                </a:solidFill>
              </a:rPr>
              <a:t>Samrit</a:t>
            </a:r>
            <a:r>
              <a:rPr lang="en-US" sz="3200" b="0" dirty="0" err="1" smtClean="0">
                <a:solidFill>
                  <a:schemeClr val="tx1"/>
                </a:solidFill>
              </a:rPr>
              <a:t>i</a:t>
            </a: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-20201106-WA0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4714876" cy="600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714380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GLIMPSE  OF CULTURAL WEEK</a:t>
            </a:r>
            <a:endParaRPr lang="en-US" sz="4000" b="1" u="sng" dirty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" name="Picture 7" descr="IMG-20201129-WA0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785794"/>
            <a:ext cx="7929618" cy="5929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-20201129-WA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14"/>
            <a:ext cx="8572560" cy="6643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796908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BEYOND THE PLATE AND QUIZ</a:t>
            </a:r>
            <a:endParaRPr lang="en-US" sz="4000" b="1" u="sng" dirty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Content Placeholder 4" descr="IMG-20201129-WA001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071546"/>
            <a:ext cx="7929618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 descr="IMG-20201129-WA001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20" y="0"/>
            <a:ext cx="842968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482</Words>
  <Application>Microsoft Office PowerPoint</Application>
  <PresentationFormat>On-screen Show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Slide 1</vt:lpstr>
      <vt:lpstr>Slide 2</vt:lpstr>
      <vt:lpstr>Slide 3</vt:lpstr>
      <vt:lpstr>Slide 4</vt:lpstr>
      <vt:lpstr>VIRTUAL CULTURAL WEEK</vt:lpstr>
      <vt:lpstr>GLIMPSE  OF CULTURAL WEEK</vt:lpstr>
      <vt:lpstr>Slide 7</vt:lpstr>
      <vt:lpstr>BEYOND THE PLATE AND QUIZ</vt:lpstr>
      <vt:lpstr>Slide 9</vt:lpstr>
      <vt:lpstr>            STUDENTS participated with great enthusiasm</vt:lpstr>
      <vt:lpstr> WELL PLANNED AND COORDINATED ONLINE EVENTS WERE ORGANIZED AND STUDENTS ACTIVE PARTICIPATION MADE THIS CULTURAL WEEK A SUCCESS  </vt:lpstr>
      <vt:lpstr>Slide 12</vt:lpstr>
      <vt:lpstr>Slide 13</vt:lpstr>
      <vt:lpstr>Slide 14</vt:lpstr>
      <vt:lpstr>ONLINE DIGITAL MARKETING WORKSHOP</vt:lpstr>
      <vt:lpstr>Slide 16</vt:lpstr>
      <vt:lpstr>Slide 17</vt:lpstr>
      <vt:lpstr>WEBINAR</vt:lpstr>
      <vt:lpstr>WEBINAR ON PASSPORT TO A GLOBAL CAREER WITH CMA(US)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BBA  cultural week 2020</dc:title>
  <dc:creator>sanjul</dc:creator>
  <cp:lastModifiedBy>Nguyen Truong</cp:lastModifiedBy>
  <cp:revision>26</cp:revision>
  <dcterms:created xsi:type="dcterms:W3CDTF">2020-11-29T11:39:15Z</dcterms:created>
  <dcterms:modified xsi:type="dcterms:W3CDTF">2020-12-04T06:02:50Z</dcterms:modified>
</cp:coreProperties>
</file>